
<file path=[Content_Types].xml><?xml version="1.0" encoding="utf-8"?>
<Types xmlns="http://schemas.openxmlformats.org/package/2006/content-types">
  <Override PartName="/ppt/slideLayouts/slideLayout1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74" r:id="rId1"/>
  </p:sldMasterIdLst>
  <p:sldIdLst>
    <p:sldId id="256" r:id="rId2"/>
    <p:sldId id="257" r:id="rId3"/>
    <p:sldId id="258" r:id="rId4"/>
    <p:sldId id="262" r:id="rId5"/>
    <p:sldId id="259" r:id="rId6"/>
    <p:sldId id="261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7D87C-65A5-496D-87B3-2194CD1739D5}" type="slidenum">
              <a:rPr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D715FD2-DD74-4547-82E3-31E9B5E12AFC}" type="datetimeFigureOut">
              <a:rPr lang="en-US" smtClean="0"/>
              <a:t>10/23/11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8B750562-0FAA-D54D-8D5F-F06B55ABB48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Ming Dynasty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000" b="1" u="sng" dirty="0" smtClean="0"/>
              <a:t>Question</a:t>
            </a:r>
            <a:r>
              <a:rPr lang="en-US" sz="3000" dirty="0" smtClean="0"/>
              <a:t>: What </a:t>
            </a:r>
            <a:r>
              <a:rPr lang="en-US" sz="3000" dirty="0" smtClean="0"/>
              <a:t>are some ways that  emperors or other leaders keep their power</a:t>
            </a:r>
            <a:r>
              <a:rPr lang="en-US" sz="3000" dirty="0" smtClean="0"/>
              <a:t>?</a:t>
            </a:r>
          </a:p>
          <a:p>
            <a:r>
              <a:rPr lang="en-US" sz="3000" b="1" u="sng" dirty="0" smtClean="0"/>
              <a:t>Possible Answers</a:t>
            </a:r>
            <a:r>
              <a:rPr lang="en-US" sz="3000" dirty="0" smtClean="0"/>
              <a:t>:</a:t>
            </a:r>
          </a:p>
          <a:p>
            <a:pPr lvl="1"/>
            <a:r>
              <a:rPr lang="en-US" sz="2800" dirty="0" smtClean="0"/>
              <a:t>Use the army to keep peace (and get rid of anyone who opposes them)</a:t>
            </a:r>
          </a:p>
          <a:p>
            <a:pPr lvl="1"/>
            <a:r>
              <a:rPr lang="en-US" sz="2800" dirty="0" smtClean="0"/>
              <a:t>Do things to help people (to get them on their side)</a:t>
            </a:r>
          </a:p>
          <a:p>
            <a:pPr lvl="1"/>
            <a:r>
              <a:rPr lang="en-US" sz="2800" dirty="0" smtClean="0"/>
              <a:t>Make peace with neighboring countries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 of Ming Dynasty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070" y="1498076"/>
            <a:ext cx="7313613" cy="40560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Chinese rebel leader overthrew Yuan Dynasty made himself </a:t>
            </a:r>
            <a:r>
              <a:rPr lang="en-US" sz="2800" dirty="0" err="1" smtClean="0"/>
              <a:t>Hongwu</a:t>
            </a:r>
            <a:r>
              <a:rPr lang="en-US" sz="2800" dirty="0" smtClean="0"/>
              <a:t> Emperor &amp; founded Ming Dynasty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9731" y="2504513"/>
            <a:ext cx="5439833" cy="4074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14400" y="0"/>
            <a:ext cx="7313613" cy="1371600"/>
          </a:xfrm>
        </p:spPr>
        <p:txBody>
          <a:bodyPr/>
          <a:lstStyle/>
          <a:p>
            <a:r>
              <a:rPr lang="en-US" dirty="0" smtClean="0"/>
              <a:t>Good Guy or Bad? </a:t>
            </a:r>
            <a:br>
              <a:rPr lang="en-US" dirty="0" smtClean="0"/>
            </a:br>
            <a:r>
              <a:rPr lang="en-US" sz="4000" dirty="0" smtClean="0">
                <a:solidFill>
                  <a:srgbClr val="0000FF"/>
                </a:solidFill>
              </a:rPr>
              <a:t>(Don’t need to write this down)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pc="300" dirty="0" smtClean="0">
                <a:solidFill>
                  <a:schemeClr val="tx1"/>
                </a:solidFill>
              </a:rPr>
              <a:t>Person 1</a:t>
            </a:r>
            <a:endParaRPr lang="en-US" spc="300" dirty="0">
              <a:solidFill>
                <a:schemeClr val="tx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2400" dirty="0" smtClean="0"/>
              <a:t>Restored Civil Service Exams</a:t>
            </a:r>
          </a:p>
          <a:p>
            <a:r>
              <a:rPr lang="en-US" sz="2400" dirty="0" smtClean="0"/>
              <a:t>Passed laws to help peasants</a:t>
            </a:r>
          </a:p>
          <a:p>
            <a:r>
              <a:rPr lang="en-US" sz="2400" dirty="0" smtClean="0"/>
              <a:t>Strengthened army to defend against Mongols</a:t>
            </a:r>
          </a:p>
          <a:p>
            <a:r>
              <a:rPr lang="en-US" sz="2400" dirty="0" smtClean="0"/>
              <a:t>Rewrote law </a:t>
            </a:r>
            <a:r>
              <a:rPr lang="en-US" sz="2400" dirty="0" smtClean="0"/>
              <a:t>code</a:t>
            </a:r>
            <a:endParaRPr lang="en-US" sz="2400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pc="300" dirty="0" smtClean="0">
                <a:solidFill>
                  <a:srgbClr val="000000"/>
                </a:solidFill>
              </a:rPr>
              <a:t>Person 2</a:t>
            </a:r>
            <a:endParaRPr lang="en-US" spc="300" dirty="0">
              <a:solidFill>
                <a:srgbClr val="000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97192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Took government power for himself</a:t>
            </a:r>
          </a:p>
          <a:p>
            <a:r>
              <a:rPr lang="en-US" sz="2400" dirty="0" smtClean="0"/>
              <a:t>Tortured &amp; killed </a:t>
            </a:r>
            <a:r>
              <a:rPr lang="en-US" sz="2400" dirty="0" smtClean="0"/>
              <a:t>thousands</a:t>
            </a:r>
            <a:endParaRPr lang="en-US" dirty="0" smtClean="0"/>
          </a:p>
          <a:p>
            <a:r>
              <a:rPr lang="en-US" sz="2400" dirty="0" smtClean="0"/>
              <a:t>Sent spies all over country to watch people</a:t>
            </a:r>
          </a:p>
          <a:p>
            <a:r>
              <a:rPr lang="en-US" sz="2400" dirty="0" smtClean="0"/>
              <a:t>Executed anyone who questioned him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Hongwu</a:t>
            </a:r>
            <a:r>
              <a:rPr lang="en-US" dirty="0" smtClean="0"/>
              <a:t> Emperor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91067" y="1735139"/>
            <a:ext cx="3989493" cy="405606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Restored Civil Service Exams</a:t>
            </a:r>
          </a:p>
          <a:p>
            <a:r>
              <a:rPr lang="en-US" sz="2800" dirty="0" smtClean="0"/>
              <a:t>Passed laws to help peasants</a:t>
            </a:r>
          </a:p>
          <a:p>
            <a:r>
              <a:rPr lang="en-US" sz="2800" dirty="0" smtClean="0"/>
              <a:t>Strengthened army to defend against Mongols</a:t>
            </a:r>
          </a:p>
          <a:p>
            <a:r>
              <a:rPr lang="en-US" sz="2800" dirty="0" smtClean="0"/>
              <a:t>Rewrote law code</a:t>
            </a:r>
            <a:endParaRPr lang="en-US" sz="2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lum bright="-8000"/>
          </a:blip>
          <a:srcRect l="18281" t="1024" r="26638" b="53"/>
          <a:stretch>
            <a:fillRect/>
          </a:stretch>
        </p:blipFill>
        <p:spPr>
          <a:xfrm>
            <a:off x="5300133" y="1735139"/>
            <a:ext cx="3335867" cy="4486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Hongwu</a:t>
            </a:r>
            <a:r>
              <a:rPr lang="en-US" dirty="0" smtClean="0"/>
              <a:t> Emperor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91067" y="1735139"/>
            <a:ext cx="3989493" cy="4056062"/>
          </a:xfrm>
        </p:spPr>
        <p:txBody>
          <a:bodyPr>
            <a:normAutofit fontScale="92500"/>
          </a:bodyPr>
          <a:lstStyle/>
          <a:p>
            <a:r>
              <a:rPr lang="en-US" sz="2800" dirty="0" smtClean="0"/>
              <a:t>Took government power for himself</a:t>
            </a:r>
          </a:p>
          <a:p>
            <a:r>
              <a:rPr lang="en-US" sz="2800" dirty="0" smtClean="0"/>
              <a:t>Tortured &amp; killed thousands</a:t>
            </a:r>
          </a:p>
          <a:p>
            <a:r>
              <a:rPr lang="en-US" sz="2800" dirty="0" smtClean="0"/>
              <a:t>Sent spies all over country to watch people</a:t>
            </a:r>
          </a:p>
          <a:p>
            <a:r>
              <a:rPr lang="en-US" sz="2800" dirty="0" smtClean="0"/>
              <a:t>Executed anyone who questioned </a:t>
            </a:r>
            <a:r>
              <a:rPr lang="en-US" sz="2800" dirty="0" smtClean="0"/>
              <a:t>him</a:t>
            </a:r>
            <a:endParaRPr lang="en-US" sz="28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 t="22955"/>
          <a:stretch>
            <a:fillRect/>
          </a:stretch>
        </p:blipFill>
        <p:spPr>
          <a:xfrm>
            <a:off x="4936067" y="1735139"/>
            <a:ext cx="3515400" cy="4557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Ming Dynasty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67" y="1494103"/>
            <a:ext cx="7313613" cy="40560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Built Forbidden City</a:t>
            </a:r>
          </a:p>
          <a:p>
            <a:r>
              <a:rPr lang="en-US" sz="3200" dirty="0" smtClean="0"/>
              <a:t>Expanded Great Wall</a:t>
            </a:r>
          </a:p>
          <a:p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lum bright="-19000" contrast="3000"/>
          </a:blip>
          <a:stretch>
            <a:fillRect/>
          </a:stretch>
        </p:blipFill>
        <p:spPr>
          <a:xfrm>
            <a:off x="2425700" y="2984500"/>
            <a:ext cx="6718300" cy="387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313"/>
            <a:ext cx="9144000" cy="68496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12801"/>
            <a:ext cx="9167310" cy="604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Ｐ明朝"/>
      </a:majorFont>
      <a:minorFont>
        <a:latin typeface="Goudy Old Style"/>
        <a:ea typeface=""/>
        <a:cs typeface=""/>
        <a:font script="Jpan" typeface="ＭＳ Ｐ明朝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635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174</TotalTime>
  <Words>186</Words>
  <Application>Microsoft Macintosh PowerPoint</Application>
  <PresentationFormat>On-screen Show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Inkwell</vt:lpstr>
      <vt:lpstr>The Ming Dynasty</vt:lpstr>
      <vt:lpstr>Do Now</vt:lpstr>
      <vt:lpstr>Start of Ming Dynasty</vt:lpstr>
      <vt:lpstr>Good Guy or Bad?  (Don’t need to write this down)</vt:lpstr>
      <vt:lpstr>Hongwu Emperor</vt:lpstr>
      <vt:lpstr>Hongwu Emperor</vt:lpstr>
      <vt:lpstr>Ming Dynasty Facts</vt:lpstr>
    </vt:vector>
  </TitlesOfParts>
  <Company>Alliance for College Ready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Ming Dynasty</dc:title>
  <dc:creator>Alliance</dc:creator>
  <cp:lastModifiedBy>Alliance</cp:lastModifiedBy>
  <cp:revision>4</cp:revision>
  <dcterms:created xsi:type="dcterms:W3CDTF">2011-10-24T00:07:23Z</dcterms:created>
  <dcterms:modified xsi:type="dcterms:W3CDTF">2011-10-24T03:02:20Z</dcterms:modified>
</cp:coreProperties>
</file>