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1" r:id="rId5"/>
    <p:sldId id="262" r:id="rId6"/>
    <p:sldId id="256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A98E5-4D03-4701-A03B-4F6E29D7BA8E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ED7EC-549A-43D0-B755-1E099AE9B1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Mixed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ED7EC-549A-43D0-B755-1E099AE9B13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Mixed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ED7EC-549A-43D0-B755-1E099AE9B13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9D5A0-5A1A-4841-BBB1-32BFE4D50332}" type="datetimeFigureOut">
              <a:rPr lang="en-US" smtClean="0"/>
              <a:pPr/>
              <a:t>8/28/2011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3C56A-75CA-4330-ACAE-0B68BBC727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Growth &amp; Spread of Islam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“Order of Events”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4167187"/>
            <a:ext cx="2613025" cy="13954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/>
                </a:solidFill>
              </a:rPr>
              <a:t>Julius Caesar makes himsel</a:t>
            </a:r>
            <a:r>
              <a:rPr lang="en-US" sz="2800" b="1" dirty="0" smtClean="0">
                <a:solidFill>
                  <a:schemeClr val="tx1"/>
                </a:solidFill>
              </a:rPr>
              <a:t>f dictator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06775" y="4167187"/>
            <a:ext cx="2613025" cy="13954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Senators kill Caesar to restore Roman Republic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78575" y="4167187"/>
            <a:ext cx="2613025" cy="13954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Octavian avenges Caesar’s murder and makes himself emperor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921375" y="4471987"/>
            <a:ext cx="407988" cy="738188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895600" y="4471987"/>
            <a:ext cx="407988" cy="738188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1828800"/>
            <a:ext cx="2438400" cy="12954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ysClr val="windowText" lastClr="000000"/>
                </a:solidFill>
              </a:rPr>
              <a:t>EVENT # 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24200" y="1828800"/>
            <a:ext cx="2438400" cy="12954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ysClr val="windowText" lastClr="000000"/>
                </a:solidFill>
              </a:rPr>
              <a:t>EVENT  #2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96000" y="1828800"/>
            <a:ext cx="2438400" cy="12954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ysClr val="windowText" lastClr="000000"/>
                </a:solidFill>
              </a:rPr>
              <a:t>EVENT # 3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5638800" y="2133600"/>
            <a:ext cx="381000" cy="685800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667000" y="2133600"/>
            <a:ext cx="381000" cy="685800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let’s try a simple one: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00400" y="14478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People who saw him were amazed by the riches he had.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609600" y="38100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Muslim scholars &amp; merchants were attracted to Mali by Mansa Musa’s riches.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029200" y="41910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Mansa Musa</a:t>
            </a:r>
            <a:r>
              <a:rPr lang="en-US" sz="2400" dirty="0" smtClean="0"/>
              <a:t> made a pilgrimage to Mecca.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77000" y="2634048"/>
            <a:ext cx="2438400" cy="18452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People who saw him were amazed by the riches he had.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3352800" y="2650524"/>
            <a:ext cx="2438400" cy="18452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Muslim scholars &amp; merchants were attracted to Mali by Mansa Musa’s riches.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228600" y="2650524"/>
            <a:ext cx="2438400" cy="18452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Mansa Musa</a:t>
            </a:r>
            <a:r>
              <a:rPr lang="en-US" sz="2000" dirty="0" smtClean="0"/>
              <a:t> made a pilgrimage to Mecca.</a:t>
            </a:r>
            <a:endParaRPr lang="en-US" sz="2000" dirty="0"/>
          </a:p>
        </p:txBody>
      </p:sp>
      <p:sp>
        <p:nvSpPr>
          <p:cNvPr id="7" name="Right Arrow 6"/>
          <p:cNvSpPr/>
          <p:nvPr/>
        </p:nvSpPr>
        <p:spPr>
          <a:xfrm>
            <a:off x="2819400" y="3183924"/>
            <a:ext cx="381000" cy="685800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943600" y="3183924"/>
            <a:ext cx="381000" cy="685800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nine events mixed up in random order</a:t>
            </a:r>
          </a:p>
          <a:p>
            <a:r>
              <a:rPr lang="en-US" dirty="0" smtClean="0"/>
              <a:t>Arrange them in chronological order &amp; copy events into composition book (AFTER checking with me to see if they’re correct)</a:t>
            </a:r>
          </a:p>
          <a:p>
            <a:r>
              <a:rPr lang="en-US" b="1" u="sng" dirty="0" smtClean="0"/>
              <a:t>Hint</a:t>
            </a:r>
            <a:r>
              <a:rPr lang="en-US" dirty="0" smtClean="0"/>
              <a:t>: 1</a:t>
            </a:r>
            <a:r>
              <a:rPr lang="en-US" baseline="30000" dirty="0" smtClean="0"/>
              <a:t>st</a:t>
            </a:r>
            <a:r>
              <a:rPr lang="en-US" dirty="0" smtClean="0"/>
              <a:t> event  is below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800" y="4800600"/>
            <a:ext cx="2743200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Muhammad was born around 570 A.D. and worked as a trader for a good part of his life.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48400" y="2362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Muhammad conquered Mecca and began spreading Islam across Arabia until his death.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152400" y="76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Muhammad </a:t>
            </a:r>
            <a:r>
              <a:rPr lang="en-US" sz="2400" dirty="0" smtClean="0"/>
              <a:t>was born around 570 </a:t>
            </a:r>
            <a:r>
              <a:rPr lang="en-US" sz="2400" dirty="0" smtClean="0"/>
              <a:t>A.D</a:t>
            </a:r>
            <a:r>
              <a:rPr lang="en-US" sz="2400" dirty="0" smtClean="0"/>
              <a:t>. and worked as a trader for a good part of his life.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3200400" y="2362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Over time, the </a:t>
            </a:r>
            <a:r>
              <a:rPr lang="en-US" sz="2200" b="1" dirty="0" smtClean="0"/>
              <a:t>Qur’an </a:t>
            </a:r>
            <a:r>
              <a:rPr lang="en-US" sz="2200" dirty="0" smtClean="0"/>
              <a:t>and </a:t>
            </a:r>
            <a:r>
              <a:rPr lang="en-US" sz="2200" b="1" dirty="0" smtClean="0"/>
              <a:t>Sunnah</a:t>
            </a:r>
            <a:r>
              <a:rPr lang="en-US" sz="2200" dirty="0" smtClean="0"/>
              <a:t> (a record of Muhammad’s life and deeds) became the basis of Muslim teachings.</a:t>
            </a:r>
            <a:endParaRPr lang="en-US" sz="2200" dirty="0"/>
          </a:p>
        </p:txBody>
      </p:sp>
      <p:sp>
        <p:nvSpPr>
          <p:cNvPr id="10" name="Rectangle 9"/>
          <p:cNvSpPr/>
          <p:nvPr/>
        </p:nvSpPr>
        <p:spPr>
          <a:xfrm>
            <a:off x="6248400" y="4648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After gaining support from Medina and the </a:t>
            </a:r>
            <a:r>
              <a:rPr lang="en-US" sz="2400" b="1" dirty="0" smtClean="0"/>
              <a:t>nomads</a:t>
            </a:r>
            <a:r>
              <a:rPr lang="en-US" sz="2400" dirty="0" smtClean="0"/>
              <a:t> in the desert, Muhammad returned to Mecca.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3200400" y="4648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Muhammad began preaching that there was only one god - </a:t>
            </a:r>
            <a:r>
              <a:rPr lang="en-US" sz="2400" b="1" dirty="0" smtClean="0"/>
              <a:t>Allah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3200400" y="76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Muhammad’s followers wrote down his teachings in the </a:t>
            </a:r>
            <a:r>
              <a:rPr lang="en-US" sz="2400" b="1" dirty="0" smtClean="0"/>
              <a:t>Qur’an</a:t>
            </a:r>
            <a:r>
              <a:rPr lang="en-US" sz="2400" dirty="0" smtClean="0"/>
              <a:t> after his death.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6248400" y="76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Muhammad fled to the city of </a:t>
            </a:r>
            <a:r>
              <a:rPr lang="en-US" sz="2400" b="1" dirty="0" smtClean="0"/>
              <a:t>Medina</a:t>
            </a:r>
            <a:r>
              <a:rPr lang="en-US" sz="2400" dirty="0" smtClean="0"/>
              <a:t> with his followers to escape persecution. 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152400" y="2362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God began speaking to Muhammad </a:t>
            </a:r>
            <a:br>
              <a:rPr lang="en-US" sz="2400" dirty="0" smtClean="0"/>
            </a:br>
            <a:r>
              <a:rPr lang="en-US" sz="2400" dirty="0" smtClean="0"/>
              <a:t>through the angel Gabriel.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152400" y="4648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Disagreeing with his beliefs, p</a:t>
            </a:r>
            <a:r>
              <a:rPr lang="en-US" sz="2400" dirty="0" smtClean="0"/>
              <a:t>eople in </a:t>
            </a:r>
            <a:r>
              <a:rPr lang="en-US" sz="2400" b="1" dirty="0" smtClean="0"/>
              <a:t>Mecca</a:t>
            </a:r>
            <a:r>
              <a:rPr lang="en-US" sz="2400" dirty="0" smtClean="0"/>
              <a:t> persecuted Muhammad and his followers.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0400" y="2362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Muhammad fled to the city of </a:t>
            </a:r>
            <a:r>
              <a:rPr lang="en-US" sz="2400" b="1" dirty="0" smtClean="0"/>
              <a:t>Medina</a:t>
            </a:r>
            <a:r>
              <a:rPr lang="en-US" sz="2400" dirty="0" smtClean="0"/>
              <a:t> with his followers to escape persecution. 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52400" y="4648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Muhammad conquered Mecca and began spreading Islam across Arabia until his death.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200400" y="76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God began speaking to Muhammad </a:t>
            </a:r>
            <a:br>
              <a:rPr lang="en-US" sz="2400" dirty="0" smtClean="0"/>
            </a:br>
            <a:r>
              <a:rPr lang="en-US" sz="2400" dirty="0" smtClean="0"/>
              <a:t>through the angel Gabriel.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152400" y="2362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Disagreeing with his beliefs, p</a:t>
            </a:r>
            <a:r>
              <a:rPr lang="en-US" sz="2400" dirty="0" smtClean="0"/>
              <a:t>eople in </a:t>
            </a:r>
            <a:r>
              <a:rPr lang="en-US" sz="2400" b="1" dirty="0" smtClean="0"/>
              <a:t>Mecca</a:t>
            </a:r>
            <a:r>
              <a:rPr lang="en-US" sz="2400" dirty="0" smtClean="0"/>
              <a:t> persecuted Muhammad and his followers.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152400" y="76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Muhammad </a:t>
            </a:r>
            <a:r>
              <a:rPr lang="en-US" sz="2400" dirty="0" smtClean="0"/>
              <a:t>was born around 570 </a:t>
            </a:r>
            <a:r>
              <a:rPr lang="en-US" sz="2400" dirty="0" smtClean="0"/>
              <a:t>A.D</a:t>
            </a:r>
            <a:r>
              <a:rPr lang="en-US" sz="2400" dirty="0" smtClean="0"/>
              <a:t>. and worked as a trader for a good part of his life.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6248400" y="4648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Over time, the </a:t>
            </a:r>
            <a:r>
              <a:rPr lang="en-US" sz="2200" b="1" dirty="0" smtClean="0"/>
              <a:t>Qur’an </a:t>
            </a:r>
            <a:r>
              <a:rPr lang="en-US" sz="2200" dirty="0" smtClean="0"/>
              <a:t>and </a:t>
            </a:r>
            <a:r>
              <a:rPr lang="en-US" sz="2200" b="1" dirty="0" smtClean="0"/>
              <a:t>Sunnah</a:t>
            </a:r>
            <a:r>
              <a:rPr lang="en-US" sz="2200" dirty="0" smtClean="0"/>
              <a:t> (a record of Muhammad’s life and deeds) became the basis of Muslim teachings.</a:t>
            </a:r>
            <a:endParaRPr lang="en-US" sz="2200" dirty="0"/>
          </a:p>
        </p:txBody>
      </p:sp>
      <p:sp>
        <p:nvSpPr>
          <p:cNvPr id="10" name="Rectangle 9"/>
          <p:cNvSpPr/>
          <p:nvPr/>
        </p:nvSpPr>
        <p:spPr>
          <a:xfrm>
            <a:off x="6248400" y="2362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After gaining support from Medina and the </a:t>
            </a:r>
            <a:r>
              <a:rPr lang="en-US" sz="2400" b="1" dirty="0" smtClean="0"/>
              <a:t>nomads</a:t>
            </a:r>
            <a:r>
              <a:rPr lang="en-US" sz="2400" dirty="0" smtClean="0"/>
              <a:t> in the desert, Muhammad returned to Mecca.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6248400" y="76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Muhammad began preaching that there was only one god - </a:t>
            </a:r>
            <a:r>
              <a:rPr lang="en-US" sz="2400" b="1" dirty="0" smtClean="0"/>
              <a:t>Allah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3200400" y="4648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Muhammad’s followers wrote down his teachings in the </a:t>
            </a:r>
            <a:r>
              <a:rPr lang="en-US" sz="2400" b="1" dirty="0" smtClean="0"/>
              <a:t>Qur’an</a:t>
            </a:r>
            <a:r>
              <a:rPr lang="en-US" sz="2400" dirty="0" smtClean="0"/>
              <a:t> after his death.</a:t>
            </a:r>
            <a:endParaRPr lang="en-US" sz="2400" dirty="0"/>
          </a:p>
        </p:txBody>
      </p:sp>
      <p:pic>
        <p:nvPicPr>
          <p:cNvPr id="14" name="Picture 13" descr="00 Blank White Ppt siz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" y="0"/>
            <a:ext cx="913388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442</Words>
  <Application>Microsoft Office PowerPoint</Application>
  <PresentationFormat>On-screen Show (4:3)</PresentationFormat>
  <Paragraphs>43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Growth &amp; Spread of Islam</vt:lpstr>
      <vt:lpstr>Review of “Order of Events”</vt:lpstr>
      <vt:lpstr>Now let’s try a simple one:</vt:lpstr>
      <vt:lpstr>Answer:</vt:lpstr>
      <vt:lpstr>Your task: </vt:lpstr>
      <vt:lpstr>Slide 6</vt:lpstr>
      <vt:lpstr>Slide 7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Wesley Banh</dc:creator>
  <cp:lastModifiedBy>Wesley Banh</cp:lastModifiedBy>
  <cp:revision>12</cp:revision>
  <dcterms:created xsi:type="dcterms:W3CDTF">2010-10-21T04:08:53Z</dcterms:created>
  <dcterms:modified xsi:type="dcterms:W3CDTF">2011-08-29T01:16:57Z</dcterms:modified>
</cp:coreProperties>
</file>