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17C88-452D-4E95-800B-86D0EE4674B8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4A05F-FA71-4B12-B455-2E7B7CF334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Chinese Beliefs &amp; Religions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Chinese Beliefs &amp; Religions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352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52600"/>
                <a:gridCol w="2209800"/>
                <a:gridCol w="22098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Buddhism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Confucianism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Taoism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Founder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Teachings</a:t>
                      </a:r>
                      <a:r>
                        <a:rPr lang="en-US" sz="2800" baseline="0" dirty="0" smtClean="0"/>
                        <a:t> &amp; Beliefs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</a:p>
                    <a:p>
                      <a:r>
                        <a:rPr lang="en-US" sz="2800" dirty="0" smtClean="0"/>
                        <a:t>-</a:t>
                      </a:r>
                    </a:p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</a:p>
                    <a:p>
                      <a:r>
                        <a:rPr lang="en-US" sz="2800" dirty="0" smtClean="0"/>
                        <a:t>-</a:t>
                      </a:r>
                    </a:p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</a:p>
                    <a:p>
                      <a:r>
                        <a:rPr lang="en-US" sz="2800" dirty="0" smtClean="0"/>
                        <a:t>-</a:t>
                      </a:r>
                    </a:p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Afterlife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br>
                        <a:rPr lang="en-US" sz="2800" dirty="0" smtClean="0"/>
                      </a:b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990600"/>
          <a:ext cx="8686801" cy="5486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49967"/>
                <a:gridCol w="2188633"/>
                <a:gridCol w="2476501"/>
                <a:gridCol w="2171700"/>
              </a:tblGrid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Buddhism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Confucianism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Taoism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Founder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Siddhartha</a:t>
                      </a:r>
                      <a:r>
                        <a:rPr lang="en-US" sz="2800" baseline="0" dirty="0" smtClean="0"/>
                        <a:t> Gautama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Confucius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Lao Tzu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Gods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Polytheistic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N/A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Spirits</a:t>
                      </a:r>
                      <a:r>
                        <a:rPr lang="en-US" sz="2800" baseline="0" dirty="0" smtClean="0"/>
                        <a:t> &amp; deities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Teachings</a:t>
                      </a:r>
                      <a:r>
                        <a:rPr lang="en-US" sz="3200" baseline="0" dirty="0" smtClean="0"/>
                        <a:t> &amp; Beliefs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-Life is full of suffering</a:t>
                      </a:r>
                    </a:p>
                    <a:p>
                      <a:r>
                        <a:rPr lang="en-US" sz="2200" dirty="0" smtClean="0"/>
                        <a:t>-Goal of life is to escape suffering</a:t>
                      </a:r>
                    </a:p>
                    <a:p>
                      <a:r>
                        <a:rPr lang="en-US" sz="2200" dirty="0" smtClean="0"/>
                        <a:t>-Reincarnation</a:t>
                      </a:r>
                      <a:r>
                        <a:rPr lang="en-US" sz="2200" baseline="0" dirty="0" smtClean="0"/>
                        <a:t> (i.e. rebirth)</a:t>
                      </a:r>
                    </a:p>
                    <a:p>
                      <a:r>
                        <a:rPr lang="en-US" sz="2200" baseline="0" dirty="0" smtClean="0"/>
                        <a:t>-Karma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-”Code of conduct”</a:t>
                      </a:r>
                      <a:endParaRPr lang="en-US" sz="2200" dirty="0" smtClean="0"/>
                    </a:p>
                    <a:p>
                      <a:r>
                        <a:rPr lang="en-US" sz="2200" dirty="0" smtClean="0"/>
                        <a:t>-Everyone</a:t>
                      </a:r>
                      <a:r>
                        <a:rPr lang="en-US" sz="2200" baseline="0" dirty="0" smtClean="0"/>
                        <a:t> has a function in society</a:t>
                      </a:r>
                      <a:endParaRPr lang="en-US" sz="2200" dirty="0" smtClean="0"/>
                    </a:p>
                    <a:p>
                      <a:r>
                        <a:rPr lang="en-US" sz="2200" dirty="0" smtClean="0"/>
                        <a:t>-Emphasis on honesty, loyalty, &amp; proper behaviors (manners)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-”The Tao” (go with the flow)</a:t>
                      </a:r>
                      <a:endParaRPr lang="en-US" sz="2200" dirty="0" smtClean="0"/>
                    </a:p>
                    <a:p>
                      <a:r>
                        <a:rPr lang="en-US" sz="2200" dirty="0" smtClean="0"/>
                        <a:t>-Yin</a:t>
                      </a:r>
                      <a:r>
                        <a:rPr lang="en-US" sz="2200" baseline="0" dirty="0" smtClean="0"/>
                        <a:t>/Yang</a:t>
                      </a:r>
                      <a:endParaRPr lang="en-US" sz="2200" dirty="0" smtClean="0"/>
                    </a:p>
                    <a:p>
                      <a:r>
                        <a:rPr lang="en-US" sz="2200" dirty="0" smtClean="0"/>
                        <a:t>-Goal is to achieve inner peace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Afterlife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Reincarnation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N/A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Nothing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Chinese Beliefs &amp; Religions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121</Words>
  <Application>Microsoft Office PowerPoint</Application>
  <PresentationFormat>On-screen Show (4:3)</PresentationFormat>
  <Paragraphs>47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Chinese Beliefs &amp; Religions</vt:lpstr>
      <vt:lpstr>Chinese Beliefs &amp; Religions</vt:lpstr>
      <vt:lpstr>Chinese Beliefs &amp; Religions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Beliefs &amp; Religions</dc:title>
  <dc:creator>Wesley Banh</dc:creator>
  <cp:lastModifiedBy>Wesley Banh</cp:lastModifiedBy>
  <cp:revision>2</cp:revision>
  <dcterms:created xsi:type="dcterms:W3CDTF">2010-11-15T05:06:14Z</dcterms:created>
  <dcterms:modified xsi:type="dcterms:W3CDTF">2010-11-15T05:19:06Z</dcterms:modified>
</cp:coreProperties>
</file>