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63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EE624-9970-4DBE-BE77-D2852B1F3FA9}" type="datetimeFigureOut">
              <a:rPr lang="en-US" smtClean="0"/>
              <a:pPr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0A24E-3C11-4529-B827-CAF2A9018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Japan Geography &amp; Timeline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12" y="186569"/>
            <a:ext cx="9126988" cy="636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was the significance of Japan’s close proximity (i.e. location) to China &amp; Korea?</a:t>
            </a:r>
            <a:endParaRPr lang="en-US" sz="4800" dirty="0" smtClean="0"/>
          </a:p>
          <a:p>
            <a:r>
              <a:rPr lang="en-US" dirty="0" smtClean="0"/>
              <a:t>Based on what you learned about China in the previous unit, how did Chinese ideas of government influence Japan?</a:t>
            </a:r>
            <a:endParaRPr lang="en-US" sz="4800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6002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1371600"/>
            <a:ext cx="4038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It was influenced by China &amp; Korea (Buddhism, writing, Confucianism)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648200" y="3657600"/>
            <a:ext cx="4038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Chinese ideas of government (emperor in charge, scholar-officials) caused Japan to have a similar strong, central government.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-10000" contrast="20000"/>
          </a:blip>
          <a:srcRect/>
          <a:stretch>
            <a:fillRect/>
          </a:stretch>
        </p:blipFill>
        <p:spPr bwMode="auto">
          <a:xfrm>
            <a:off x="17012" y="186569"/>
            <a:ext cx="9126988" cy="636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5400000">
            <a:off x="3685401" y="3341497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China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5361801" y="29996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Korea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6885801" y="2715399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Japan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7038201" y="39902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Tokyo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6657201" y="4295001"/>
            <a:ext cx="553998" cy="1219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Mt. Fuji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971401" y="39902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Kyoto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172200" y="4038600"/>
            <a:ext cx="609600" cy="152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6286500" y="4229100"/>
            <a:ext cx="990600" cy="152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6781800" y="3810000"/>
            <a:ext cx="685800" cy="533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6929735" y="5153799"/>
            <a:ext cx="923330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Pacific Ocean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6000691" y="2838510"/>
            <a:ext cx="800219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Sea of Japan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>
            <a:off x="5124391" y="4095810"/>
            <a:ext cx="800219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East China Sea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was the significance of Japan’s close proximity (i.e. location) to China &amp; Korea?</a:t>
            </a:r>
            <a:endParaRPr lang="en-US" sz="4800" dirty="0" smtClean="0"/>
          </a:p>
          <a:p>
            <a:r>
              <a:rPr lang="en-US" dirty="0" smtClean="0"/>
              <a:t>Based on what you learned about China in the previous unit, how did Chinese ideas of government influence Japan?</a:t>
            </a:r>
            <a:endParaRPr lang="en-US" sz="4800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6002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Japan</a:t>
            </a:r>
            <a:endParaRPr lang="en-US" dirty="0"/>
          </a:p>
        </p:txBody>
      </p:sp>
      <p:grpSp>
        <p:nvGrpSpPr>
          <p:cNvPr id="105" name="Group 104"/>
          <p:cNvGrpSpPr/>
          <p:nvPr/>
        </p:nvGrpSpPr>
        <p:grpSpPr>
          <a:xfrm>
            <a:off x="685800" y="1066800"/>
            <a:ext cx="6858000" cy="5562600"/>
            <a:chOff x="685800" y="1066800"/>
            <a:chExt cx="6858000" cy="5562600"/>
          </a:xfrm>
        </p:grpSpPr>
        <p:grpSp>
          <p:nvGrpSpPr>
            <p:cNvPr id="58" name="Group 57"/>
            <p:cNvGrpSpPr/>
            <p:nvPr/>
          </p:nvGrpSpPr>
          <p:grpSpPr>
            <a:xfrm>
              <a:off x="685800" y="1066800"/>
              <a:ext cx="2209799" cy="5410200"/>
              <a:chOff x="762000" y="1219200"/>
              <a:chExt cx="2209799" cy="4723606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762000" y="1219200"/>
                <a:ext cx="2209799" cy="4723606"/>
                <a:chOff x="4419601" y="1981201"/>
                <a:chExt cx="2209799" cy="4723606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rot="5400000">
                  <a:off x="3962797" y="4343003"/>
                  <a:ext cx="4723606" cy="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rot="10800000">
                  <a:off x="6019799" y="2472024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10800000">
                  <a:off x="6019799" y="3097222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0800000">
                  <a:off x="6019799" y="3723508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10800000">
                  <a:off x="6019799" y="4349793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>
                  <a:off x="6019799" y="4976079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10800000">
                  <a:off x="6019799" y="5602364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172199" y="2764533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172199" y="3365331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172199" y="4031493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6172199" y="4633681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6172199" y="5299842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10800000">
                  <a:off x="6019800" y="6227062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172200" y="5924539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 rot="5400000">
                  <a:off x="4991880" y="1713721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600 C.E.</a:t>
                  </a:r>
                  <a:endParaRPr lang="en-US" sz="2400" b="1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 rot="5400000">
                  <a:off x="4991880" y="2301923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800 C.E.</a:t>
                  </a:r>
                  <a:endParaRPr lang="en-US" sz="2400" b="1" dirty="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rot="5400000">
                  <a:off x="4991880" y="29329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1000 C.E.</a:t>
                  </a:r>
                  <a:endParaRPr lang="en-US" sz="2400" b="1" dirty="0"/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 rot="5400000">
                  <a:off x="4991880" y="35425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1200 C.E.</a:t>
                  </a:r>
                  <a:endParaRPr lang="en-US" sz="2400" b="1" dirty="0"/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 rot="5400000">
                  <a:off x="4991880" y="41521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1400 C.E.</a:t>
                  </a:r>
                  <a:endParaRPr lang="en-US" sz="2400" b="1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 rot="5400000">
                  <a:off x="4914046" y="4846818"/>
                  <a:ext cx="535109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1600 C.E.</a:t>
                  </a:r>
                  <a:endParaRPr lang="en-US" sz="2400" b="1" dirty="0"/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 rot="5400000">
                <a:off x="1247001" y="4685445"/>
                <a:ext cx="553998" cy="1524000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r"/>
                <a:r>
                  <a:rPr lang="en-US" sz="2400" b="1" dirty="0" smtClean="0"/>
                  <a:t>1800 C.E.</a:t>
                </a:r>
                <a:endParaRPr lang="en-US" sz="2400" b="1" dirty="0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4191000" y="12192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Prince </a:t>
              </a:r>
              <a:r>
                <a:rPr lang="en-US" b="1" dirty="0" err="1" smtClean="0"/>
                <a:t>Shotoku</a:t>
              </a:r>
              <a:r>
                <a:rPr lang="en-US" b="1" dirty="0" smtClean="0"/>
                <a:t> &amp; </a:t>
              </a:r>
              <a:r>
                <a:rPr lang="en-US" b="1" dirty="0" err="1" smtClean="0"/>
                <a:t>Taika</a:t>
              </a:r>
              <a:r>
                <a:rPr lang="en-US" b="1" dirty="0" smtClean="0"/>
                <a:t> Reforms</a:t>
              </a:r>
            </a:p>
            <a:p>
              <a:pPr algn="ctr"/>
              <a:r>
                <a:rPr lang="en-US" b="1" dirty="0" smtClean="0"/>
                <a:t>(570s – 650s)</a:t>
              </a:r>
              <a:endParaRPr lang="en-US" b="1" dirty="0"/>
            </a:p>
          </p:txBody>
        </p:sp>
        <p:cxnSp>
          <p:nvCxnSpPr>
            <p:cNvPr id="61" name="Straight Connector 60"/>
            <p:cNvCxnSpPr>
              <a:endCxn id="59" idx="1"/>
            </p:cNvCxnSpPr>
            <p:nvPr/>
          </p:nvCxnSpPr>
          <p:spPr>
            <a:xfrm>
              <a:off x="2590800" y="1447800"/>
              <a:ext cx="1600200" cy="1524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endCxn id="59" idx="1"/>
            </p:cNvCxnSpPr>
            <p:nvPr/>
          </p:nvCxnSpPr>
          <p:spPr>
            <a:xfrm flipV="1">
              <a:off x="2590800" y="1600200"/>
              <a:ext cx="1600200" cy="228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4191000" y="21336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Emperors Rule: Nara &amp; </a:t>
              </a:r>
              <a:r>
                <a:rPr lang="en-US" b="1" dirty="0" err="1" smtClean="0"/>
                <a:t>Heian</a:t>
              </a:r>
              <a:r>
                <a:rPr lang="en-US" b="1" dirty="0" smtClean="0"/>
                <a:t> Periods (650s – 1185)</a:t>
              </a:r>
              <a:endParaRPr lang="en-US" b="1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191000" y="32766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Kamakura Shogunate</a:t>
              </a:r>
            </a:p>
            <a:p>
              <a:pPr algn="ctr"/>
              <a:r>
                <a:rPr lang="en-US" b="1" dirty="0" smtClean="0"/>
                <a:t>(1185 – 1333)</a:t>
              </a:r>
              <a:endParaRPr lang="en-US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191000" y="41148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Ashikaga Shogunate</a:t>
              </a:r>
            </a:p>
            <a:p>
              <a:pPr algn="ctr"/>
              <a:r>
                <a:rPr lang="en-US" b="1" dirty="0" smtClean="0"/>
                <a:t>(1333 - 1467)</a:t>
              </a:r>
              <a:endParaRPr lang="en-US" b="1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191000" y="49530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Sengoku (Warring States) Period</a:t>
              </a:r>
            </a:p>
            <a:p>
              <a:pPr algn="ctr"/>
              <a:r>
                <a:rPr lang="en-US" b="1" dirty="0" smtClean="0"/>
                <a:t>(1467 – 1573)</a:t>
              </a:r>
              <a:endParaRPr lang="en-US" b="1" dirty="0"/>
            </a:p>
          </p:txBody>
        </p:sp>
        <p:cxnSp>
          <p:nvCxnSpPr>
            <p:cNvPr id="69" name="Straight Connector 68"/>
            <p:cNvCxnSpPr>
              <a:endCxn id="65" idx="1"/>
            </p:cNvCxnSpPr>
            <p:nvPr/>
          </p:nvCxnSpPr>
          <p:spPr>
            <a:xfrm>
              <a:off x="2590800" y="1828800"/>
              <a:ext cx="1600200" cy="685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endCxn id="65" idx="1"/>
            </p:cNvCxnSpPr>
            <p:nvPr/>
          </p:nvCxnSpPr>
          <p:spPr>
            <a:xfrm flipV="1">
              <a:off x="2590800" y="2514600"/>
              <a:ext cx="1600200" cy="7620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endCxn id="66" idx="1"/>
            </p:cNvCxnSpPr>
            <p:nvPr/>
          </p:nvCxnSpPr>
          <p:spPr>
            <a:xfrm>
              <a:off x="2590800" y="3276600"/>
              <a:ext cx="1600200" cy="3810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endCxn id="66" idx="1"/>
            </p:cNvCxnSpPr>
            <p:nvPr/>
          </p:nvCxnSpPr>
          <p:spPr>
            <a:xfrm flipV="1">
              <a:off x="2590800" y="3657600"/>
              <a:ext cx="1600200" cy="5334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endCxn id="67" idx="1"/>
            </p:cNvCxnSpPr>
            <p:nvPr/>
          </p:nvCxnSpPr>
          <p:spPr>
            <a:xfrm>
              <a:off x="2667000" y="4191000"/>
              <a:ext cx="1524000" cy="304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endCxn id="67" idx="1"/>
            </p:cNvCxnSpPr>
            <p:nvPr/>
          </p:nvCxnSpPr>
          <p:spPr>
            <a:xfrm flipV="1">
              <a:off x="2590800" y="4495800"/>
              <a:ext cx="1600200" cy="228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/>
            <p:cNvSpPr/>
            <p:nvPr/>
          </p:nvSpPr>
          <p:spPr>
            <a:xfrm>
              <a:off x="4191000" y="58674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Tokugawa Shogunate</a:t>
              </a:r>
            </a:p>
            <a:p>
              <a:pPr algn="ctr"/>
              <a:r>
                <a:rPr lang="en-US" b="1" dirty="0" smtClean="0"/>
                <a:t>(1603 – 1867)</a:t>
              </a:r>
              <a:endParaRPr lang="en-US" b="1" dirty="0"/>
            </a:p>
          </p:txBody>
        </p:sp>
        <p:cxnSp>
          <p:nvCxnSpPr>
            <p:cNvPr id="93" name="Straight Connector 92"/>
            <p:cNvCxnSpPr>
              <a:endCxn id="68" idx="1"/>
            </p:cNvCxnSpPr>
            <p:nvPr/>
          </p:nvCxnSpPr>
          <p:spPr>
            <a:xfrm>
              <a:off x="2590800" y="4724400"/>
              <a:ext cx="1600200" cy="609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endCxn id="68" idx="1"/>
            </p:cNvCxnSpPr>
            <p:nvPr/>
          </p:nvCxnSpPr>
          <p:spPr>
            <a:xfrm>
              <a:off x="2590800" y="5029200"/>
              <a:ext cx="1600200" cy="304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endCxn id="87" idx="1"/>
            </p:cNvCxnSpPr>
            <p:nvPr/>
          </p:nvCxnSpPr>
          <p:spPr>
            <a:xfrm>
              <a:off x="2590800" y="5257800"/>
              <a:ext cx="1600200" cy="990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endCxn id="87" idx="1"/>
            </p:cNvCxnSpPr>
            <p:nvPr/>
          </p:nvCxnSpPr>
          <p:spPr>
            <a:xfrm>
              <a:off x="2590800" y="6172200"/>
              <a:ext cx="1600200" cy="762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220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Japan Geography &amp; Timeline</vt:lpstr>
      <vt:lpstr>Slide 2</vt:lpstr>
      <vt:lpstr>Map Questions</vt:lpstr>
      <vt:lpstr>Slide 4</vt:lpstr>
      <vt:lpstr>Map Questions</vt:lpstr>
      <vt:lpstr>Timeline of Japan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 Geography &amp; Timeline</dc:title>
  <dc:creator>Wesley Banh</dc:creator>
  <cp:lastModifiedBy>Wesley Banh</cp:lastModifiedBy>
  <cp:revision>16</cp:revision>
  <dcterms:created xsi:type="dcterms:W3CDTF">2010-11-28T21:28:31Z</dcterms:created>
  <dcterms:modified xsi:type="dcterms:W3CDTF">2010-11-29T01:19:38Z</dcterms:modified>
</cp:coreProperties>
</file>