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1" r:id="rId5"/>
    <p:sldId id="260" r:id="rId6"/>
    <p:sldId id="257" r:id="rId7"/>
    <p:sldId id="265" r:id="rId8"/>
    <p:sldId id="259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C3663-5726-4597-B3CD-464BACA837BE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08CB9-918F-42EB-B04A-EDD1A07026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Scientific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Gallery Walk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ld-baromet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159" y="0"/>
            <a:ext cx="55856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76200"/>
            <a:ext cx="50292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06837"/>
            <a:ext cx="6400800" cy="65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2057400" y="-13607"/>
            <a:ext cx="5029200" cy="68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5234"/>
            <a:ext cx="9144000" cy="594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1905000" y="47786"/>
            <a:ext cx="5333999" cy="676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4648200"/>
            <a:ext cx="590404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52400"/>
            <a:ext cx="5257800" cy="395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533400"/>
            <a:ext cx="3143250" cy="353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lileo - telescope 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28600"/>
            <a:ext cx="3733800" cy="6443398"/>
          </a:xfrm>
          <a:prstGeom prst="rect">
            <a:avLst/>
          </a:prstGeom>
        </p:spPr>
      </p:pic>
      <p:pic>
        <p:nvPicPr>
          <p:cNvPr id="6" name="Picture 6" descr="galileo_telescope[1].jpg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572000" cy="638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g14_3_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28600"/>
            <a:ext cx="4076700" cy="512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800099" y="2324100"/>
            <a:ext cx="6248400" cy="220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Scientific Revolution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Scientific Revolution</dc:title>
  <dc:creator>Wesley Banh</dc:creator>
  <cp:lastModifiedBy>Wesley Banh</cp:lastModifiedBy>
  <cp:revision>15</cp:revision>
  <dcterms:created xsi:type="dcterms:W3CDTF">2011-05-09T01:29:32Z</dcterms:created>
  <dcterms:modified xsi:type="dcterms:W3CDTF">2011-05-09T04:56:28Z</dcterms:modified>
</cp:coreProperties>
</file>