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60" r:id="rId4"/>
    <p:sldId id="261" r:id="rId5"/>
    <p:sldId id="257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7" d="100"/>
          <a:sy n="87" d="100"/>
        </p:scale>
        <p:origin x="-1243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A607-B0A8-FD47-9FD7-138CCAEB3584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E982-0284-A04D-B5CE-EDD1B1C6C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A607-B0A8-FD47-9FD7-138CCAEB3584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E982-0284-A04D-B5CE-EDD1B1C6C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A607-B0A8-FD47-9FD7-138CCAEB3584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E982-0284-A04D-B5CE-EDD1B1C6C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A607-B0A8-FD47-9FD7-138CCAEB3584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E982-0284-A04D-B5CE-EDD1B1C6C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A607-B0A8-FD47-9FD7-138CCAEB3584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E982-0284-A04D-B5CE-EDD1B1C6C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A607-B0A8-FD47-9FD7-138CCAEB3584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E982-0284-A04D-B5CE-EDD1B1C6C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A607-B0A8-FD47-9FD7-138CCAEB3584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E982-0284-A04D-B5CE-EDD1B1C6C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A607-B0A8-FD47-9FD7-138CCAEB3584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E982-0284-A04D-B5CE-EDD1B1C6C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A607-B0A8-FD47-9FD7-138CCAEB3584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E982-0284-A04D-B5CE-EDD1B1C6C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A607-B0A8-FD47-9FD7-138CCAEB3584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E982-0284-A04D-B5CE-EDD1B1C6C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A607-B0A8-FD47-9FD7-138CCAEB3584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1E982-0284-A04D-B5CE-EDD1B1C6C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A607-B0A8-FD47-9FD7-138CCAEB3584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1E982-0284-A04D-B5CE-EDD1B1C6C4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Medieval Europe Preview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39450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Create &amp; fill out 2-column chart as we go through this part (Example below)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322286"/>
          <a:ext cx="82296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Learned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New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</a:rPr>
                        <a:t> Questions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Chainmail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</a:rPr>
                        <a:t> was armor used in </a:t>
                      </a:r>
                      <a:r>
                        <a:rPr lang="en-US" sz="3200" baseline="0" smtClean="0">
                          <a:solidFill>
                            <a:schemeClr val="tx1"/>
                          </a:solidFill>
                        </a:rPr>
                        <a:t>Medieval Europe</a:t>
                      </a:r>
                      <a:endParaRPr lang="en-US" sz="320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 typeface="Arial"/>
                        <a:buChar char="•"/>
                      </a:pP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How heavy was it?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What was it made of?</a:t>
                      </a:r>
                    </a:p>
                    <a:p>
                      <a:endParaRPr lang="en-US" sz="3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3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452" y="198445"/>
            <a:ext cx="4633546" cy="6259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76" y="427874"/>
            <a:ext cx="2881251" cy="6245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894" y="774700"/>
            <a:ext cx="3384550" cy="5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360" y="145142"/>
            <a:ext cx="9017211" cy="647736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otre Dame Cathedral - Pari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122238"/>
            <a:ext cx="8901112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308431"/>
            <a:ext cx="9144000" cy="612046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431" y="761999"/>
            <a:ext cx="4776964" cy="53849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 l="11519" t="5247" r="10754" b="6436"/>
          <a:stretch>
            <a:fillRect/>
          </a:stretch>
        </p:blipFill>
        <p:spPr>
          <a:xfrm>
            <a:off x="5733143" y="300753"/>
            <a:ext cx="3084286" cy="632293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40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Medieval Europe Preview</vt:lpstr>
      <vt:lpstr>Create &amp; fill out 2-column chart as we go through this part (Example below)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Alliance for College Ready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Medieval Europe Preview</dc:title>
  <dc:creator>Alliance</dc:creator>
  <cp:lastModifiedBy>Wesley</cp:lastModifiedBy>
  <cp:revision>8</cp:revision>
  <dcterms:created xsi:type="dcterms:W3CDTF">2012-01-09T16:17:26Z</dcterms:created>
  <dcterms:modified xsi:type="dcterms:W3CDTF">2012-01-10T05:08:34Z</dcterms:modified>
</cp:coreProperties>
</file>