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825" r:id="rId1"/>
  </p:sldMasterIdLst>
  <p:sldIdLst>
    <p:sldId id="256" r:id="rId2"/>
    <p:sldId id="270" r:id="rId3"/>
    <p:sldId id="257" r:id="rId4"/>
    <p:sldId id="261" r:id="rId5"/>
    <p:sldId id="262" r:id="rId6"/>
    <p:sldId id="265" r:id="rId7"/>
    <p:sldId id="258" r:id="rId8"/>
    <p:sldId id="259" r:id="rId9"/>
    <p:sldId id="266" r:id="rId10"/>
    <p:sldId id="267" r:id="rId11"/>
    <p:sldId id="269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70" d="100"/>
          <a:sy n="70" d="100"/>
        </p:scale>
        <p:origin x="-134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B02A5-4FE5-49D9-9E24-09F23B90C450}" type="datetimeFigureOut">
              <a:rPr lang="en-US" smtClean="0"/>
              <a:pPr/>
              <a:t>11/13/11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86947-4306-7446-83EB-8FAEA688306B}" type="datetimeFigureOut">
              <a:rPr lang="en-US" smtClean="0"/>
              <a:t>11/13/11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58508-BD70-9E4A-A209-AC33AE9E64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86947-4306-7446-83EB-8FAEA688306B}" type="datetimeFigureOut">
              <a:rPr lang="en-US" smtClean="0"/>
              <a:t>11/13/11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58508-BD70-9E4A-A209-AC33AE9E64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86947-4306-7446-83EB-8FAEA688306B}" type="datetimeFigureOut">
              <a:rPr lang="en-US" smtClean="0"/>
              <a:t>11/13/11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58508-BD70-9E4A-A209-AC33AE9E64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BB6B-EE1B-48FB-8575-0D55C373DE88}" type="datetimeFigureOut">
              <a:rPr lang="en-US" smtClean="0"/>
              <a:pPr/>
              <a:t>11/13/11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86947-4306-7446-83EB-8FAEA688306B}" type="datetimeFigureOut">
              <a:rPr lang="en-US" smtClean="0"/>
              <a:t>11/13/11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58508-BD70-9E4A-A209-AC33AE9E64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86947-4306-7446-83EB-8FAEA688306B}" type="datetimeFigureOut">
              <a:rPr lang="en-US" smtClean="0"/>
              <a:t>11/13/11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58508-BD70-9E4A-A209-AC33AE9E64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86947-4306-7446-83EB-8FAEA688306B}" type="datetimeFigureOut">
              <a:rPr lang="en-US" smtClean="0"/>
              <a:t>11/13/11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7658508-BD70-9E4A-A209-AC33AE9E64C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86947-4306-7446-83EB-8FAEA688306B}" type="datetimeFigureOut">
              <a:rPr lang="en-US" smtClean="0"/>
              <a:t>11/13/11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58508-BD70-9E4A-A209-AC33AE9E64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86947-4306-7446-83EB-8FAEA688306B}" type="datetimeFigureOut">
              <a:rPr lang="en-US" smtClean="0"/>
              <a:t>11/13/11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B7658508-BD70-9E4A-A209-AC33AE9E64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8DF86947-4306-7446-83EB-8FAEA688306B}" type="datetimeFigureOut">
              <a:rPr lang="en-US" smtClean="0"/>
              <a:t>11/13/11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58508-BD70-9E4A-A209-AC33AE9E64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8DF86947-4306-7446-83EB-8FAEA688306B}" type="datetimeFigureOut">
              <a:rPr lang="en-US" smtClean="0"/>
              <a:t>11/13/11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7658508-BD70-9E4A-A209-AC33AE9E64CE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26" r:id="rId1"/>
    <p:sldLayoutId id="2147483827" r:id="rId2"/>
    <p:sldLayoutId id="2147483828" r:id="rId3"/>
    <p:sldLayoutId id="2147483829" r:id="rId4"/>
    <p:sldLayoutId id="2147483830" r:id="rId5"/>
    <p:sldLayoutId id="2147483831" r:id="rId6"/>
    <p:sldLayoutId id="2147483832" r:id="rId7"/>
    <p:sldLayoutId id="2147483833" r:id="rId8"/>
    <p:sldLayoutId id="2147483834" r:id="rId9"/>
    <p:sldLayoutId id="2147483835" r:id="rId10"/>
    <p:sldLayoutId id="2147483836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Mayans, Aztecs, &amp; Incas Preview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748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342900"/>
            <a:ext cx="8153400" cy="611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069" y="1447800"/>
            <a:ext cx="8768331" cy="429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Why do we study the Mayans, Aztecs, &amp; Incas?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Mayans, Aztecs, &amp; Incas are the ancestors of many peoples in Mexico, Central America, &amp; South America.</a:t>
            </a:r>
          </a:p>
          <a:p>
            <a:r>
              <a:rPr lang="en-US" dirty="0" smtClean="0"/>
              <a:t>A lot of goods that we use today came from them.</a:t>
            </a:r>
          </a:p>
          <a:p>
            <a:r>
              <a:rPr lang="en-US" dirty="0" smtClean="0"/>
              <a:t>Studying them helps us understand patterns in history</a:t>
            </a:r>
          </a:p>
          <a:p>
            <a:pPr lvl="1"/>
            <a:r>
              <a:rPr lang="en-US" dirty="0" smtClean="0"/>
              <a:t>Effect of people on nature</a:t>
            </a:r>
          </a:p>
          <a:p>
            <a:pPr lvl="1"/>
            <a:r>
              <a:rPr lang="en-US" dirty="0" smtClean="0"/>
              <a:t>Movement of ideas, diseases, &amp; goods across continents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5950" y="152400"/>
            <a:ext cx="5372100" cy="6553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66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66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ztec-temple.jpg"/>
          <p:cNvPicPr>
            <a:picLocks noChangeAspect="1"/>
          </p:cNvPicPr>
          <p:nvPr/>
        </p:nvPicPr>
        <p:blipFill>
          <a:blip r:embed="rId2"/>
          <a:srcRect l="5714" r="8571"/>
          <a:stretch>
            <a:fillRect/>
          </a:stretch>
        </p:blipFill>
        <p:spPr>
          <a:xfrm>
            <a:off x="0" y="3133898"/>
            <a:ext cx="4572000" cy="3724102"/>
          </a:xfrm>
          <a:prstGeom prst="rect">
            <a:avLst/>
          </a:prstGeom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726329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3" descr="aztec-templ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9980" y="304800"/>
            <a:ext cx="4405876" cy="4648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3.33333E-6 L -0.24392 0.1108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2" y="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001" y="0"/>
            <a:ext cx="4986565" cy="39932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5850" y="290287"/>
            <a:ext cx="4157435" cy="623615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03336" y="3043015"/>
            <a:ext cx="4349949" cy="348342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0536" y="3053443"/>
            <a:ext cx="2916464" cy="34997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Technic.thmx</Template>
  <TotalTime>57</TotalTime>
  <Words>77</Words>
  <Application>Microsoft Macintosh PowerPoint</Application>
  <PresentationFormat>On-screen Show (4:3)</PresentationFormat>
  <Paragraphs>7</Paragraphs>
  <Slides>12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Technic</vt:lpstr>
      <vt:lpstr>Mayans, Aztecs, &amp; Incas Preview</vt:lpstr>
      <vt:lpstr>Why do we study the Mayans, Aztecs, &amp; Incas?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Company>Alliance for College Ready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Mayans, Aztecs, &amp; Incas Preview</dc:title>
  <dc:creator>Alliance</dc:creator>
  <cp:lastModifiedBy>Alliance</cp:lastModifiedBy>
  <cp:revision>1</cp:revision>
  <dcterms:created xsi:type="dcterms:W3CDTF">2011-11-13T22:27:24Z</dcterms:created>
  <dcterms:modified xsi:type="dcterms:W3CDTF">2011-11-13T23:24:26Z</dcterms:modified>
</cp:coreProperties>
</file>