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70" r:id="rId2"/>
    <p:sldId id="257" r:id="rId3"/>
    <p:sldId id="258" r:id="rId4"/>
    <p:sldId id="269" r:id="rId5"/>
    <p:sldId id="263" r:id="rId6"/>
    <p:sldId id="268" r:id="rId7"/>
    <p:sldId id="264" r:id="rId8"/>
    <p:sldId id="262" r:id="rId9"/>
    <p:sldId id="265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CF9388A8-46DF-43F8-B650-D44D1273A3CD}" type="datetimeFigureOut">
              <a:rPr lang="en-US" smtClean="0"/>
              <a:pPr/>
              <a:t>10/30/11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C20DAA5-07E6-45F6-B6E2-0ECEFD8FB1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study Japan?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752600"/>
            <a:ext cx="4191000" cy="48180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Japanese culture has a large influence on American </a:t>
            </a:r>
            <a:r>
              <a:rPr lang="en-US" dirty="0" smtClean="0"/>
              <a:t>culture (e.g. anime, art, sushi, technology, games, etc.).</a:t>
            </a:r>
            <a:endParaRPr lang="en-US" dirty="0" smtClean="0"/>
          </a:p>
          <a:p>
            <a:r>
              <a:rPr lang="en-US" dirty="0" smtClean="0"/>
              <a:t>We fought against Japan in World War II but now they are one of our closest </a:t>
            </a:r>
            <a:r>
              <a:rPr lang="en-US" dirty="0" smtClean="0"/>
              <a:t>allies.</a:t>
            </a:r>
            <a:endParaRPr lang="en-US" dirty="0" smtClean="0"/>
          </a:p>
          <a:p>
            <a:r>
              <a:rPr lang="en-US" dirty="0" smtClean="0"/>
              <a:t>Japan is one of the world’s richest nations.</a:t>
            </a:r>
            <a:endParaRPr lang="en-US" dirty="0" smtClean="0"/>
          </a:p>
          <a:p>
            <a:r>
              <a:rPr lang="en-US" dirty="0" smtClean="0"/>
              <a:t>Samurai ideals from hundreds of years ago influence how Japanese today think &amp; act.</a:t>
            </a:r>
            <a:endParaRPr lang="en-US" dirty="0"/>
          </a:p>
        </p:txBody>
      </p:sp>
      <p:pic>
        <p:nvPicPr>
          <p:cNvPr id="4" name="Picture 3" descr="gr7map7-1"/>
          <p:cNvPicPr>
            <a:picLocks noChangeAspect="1" noChangeArrowheads="1"/>
          </p:cNvPicPr>
          <p:nvPr/>
        </p:nvPicPr>
        <p:blipFill>
          <a:blip r:embed="rId2"/>
          <a:srcRect l="10304" t="5983" r="11127" b="12256"/>
          <a:stretch>
            <a:fillRect/>
          </a:stretch>
        </p:blipFill>
        <p:spPr bwMode="auto">
          <a:xfrm>
            <a:off x="533400" y="1600200"/>
            <a:ext cx="3741234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981200"/>
            <a:ext cx="3505200" cy="491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1019034"/>
          </a:xfrm>
        </p:spPr>
        <p:txBody>
          <a:bodyPr>
            <a:noAutofit/>
          </a:bodyPr>
          <a:lstStyle/>
          <a:p>
            <a:r>
              <a:rPr lang="en-US" sz="3000" dirty="0" smtClean="0">
                <a:solidFill>
                  <a:schemeClr val="tx1"/>
                </a:solidFill>
                <a:latin typeface="Calibri"/>
                <a:cs typeface="Calibri"/>
              </a:rPr>
              <a:t>Same sentence, different languages</a:t>
            </a:r>
            <a:endParaRPr lang="en-US" sz="30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914400" y="2819400"/>
            <a:ext cx="3566160" cy="361632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This is a cat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sz="3200" dirty="0" smtClean="0"/>
              <a:t>これは猫です</a:t>
            </a:r>
            <a:endParaRPr lang="en-US" altLang="ja-JP" sz="3200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/>
              <a:t>這是一隻貓</a:t>
            </a:r>
            <a:endParaRPr lang="en-US" altLang="zh-TW" sz="3200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What do you notice in sentences 2 &amp; 3?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000" dirty="0" smtClean="0">
                <a:solidFill>
                  <a:srgbClr val="000000"/>
                </a:solidFill>
                <a:latin typeface="Calibri"/>
                <a:cs typeface="Calibri"/>
              </a:rPr>
              <a:t>Japanese alphabet</a:t>
            </a:r>
            <a:endParaRPr lang="en-US" sz="30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9</a:t>
            </a:r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960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6030687" y="0"/>
            <a:ext cx="311331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57400"/>
            <a:ext cx="599787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72150" y="2343150"/>
            <a:ext cx="33718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63575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Japan Intro Notes</a:t>
            </a:r>
            <a:endParaRPr lang="en-US" b="1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2209800"/>
            <a:ext cx="6400800" cy="4267200"/>
          </a:xfrm>
        </p:spPr>
        <p:txBody>
          <a:bodyPr>
            <a:normAutofit/>
          </a:bodyPr>
          <a:lstStyle/>
          <a:p>
            <a:pPr algn="l"/>
            <a:r>
              <a:rPr lang="en-US" sz="2800" b="1" u="sng" dirty="0" smtClean="0">
                <a:solidFill>
                  <a:schemeClr val="tx1"/>
                </a:solidFill>
              </a:rPr>
              <a:t>Instructions</a:t>
            </a:r>
            <a:r>
              <a:rPr lang="en-US" sz="2800" dirty="0" smtClean="0">
                <a:solidFill>
                  <a:schemeClr val="tx1"/>
                </a:solidFill>
              </a:rPr>
              <a:t>: Look at the images on the following slides, write down some thoughts for each, &amp; think-pair-share before we discuss as a class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4831080"/>
          <a:ext cx="6324600" cy="164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81150"/>
                <a:gridCol w="47434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Slide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dirty="0" smtClean="0"/>
                        <a:t>#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Ideas/Descriptions/Notes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#1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(Description</a:t>
                      </a:r>
                      <a:r>
                        <a:rPr lang="en-US" sz="3200" baseline="0" dirty="0" smtClean="0"/>
                        <a:t> of pictures &amp; slide goes here)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3613" cy="868362"/>
          </a:xfrm>
        </p:spPr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990600"/>
            <a:ext cx="76279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04800"/>
            <a:ext cx="7313613" cy="868362"/>
          </a:xfrm>
        </p:spPr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pic>
        <p:nvPicPr>
          <p:cNvPr id="4" name="Picture 3" descr="Samura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5913" y="1447800"/>
            <a:ext cx="4918087" cy="3429000"/>
          </a:xfrm>
          <a:prstGeom prst="rect">
            <a:avLst/>
          </a:prstGeom>
          <a:noFill/>
        </p:spPr>
      </p:pic>
      <p:pic>
        <p:nvPicPr>
          <p:cNvPr id="6" name="Picture 5" descr="Samurai Armor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143000"/>
            <a:ext cx="3657600" cy="5018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xit" presetSubtype="32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imeji Castle - Osa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7" name="Picture 6" descr="Matsumoto Cast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ppuku (Hara Kiri).jpg"/>
          <p:cNvPicPr>
            <a:picLocks noChangeAspect="1"/>
          </p:cNvPicPr>
          <p:nvPr/>
        </p:nvPicPr>
        <p:blipFill>
          <a:blip r:embed="rId2">
            <a:lum bright="-20000" contrast="30000"/>
          </a:blip>
          <a:stretch>
            <a:fillRect/>
          </a:stretch>
        </p:blipFill>
        <p:spPr>
          <a:xfrm>
            <a:off x="762000" y="1524000"/>
            <a:ext cx="7772400" cy="516087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228600"/>
            <a:ext cx="7313613" cy="868362"/>
          </a:xfrm>
        </p:spPr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340206" cy="483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 r="13793"/>
          <a:stretch>
            <a:fillRect/>
          </a:stretch>
        </p:blipFill>
        <p:spPr bwMode="auto">
          <a:xfrm>
            <a:off x="4381500" y="2514600"/>
            <a:ext cx="4762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03166"/>
            <a:ext cx="8077200" cy="540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762000"/>
            <a:ext cx="7190585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0"/>
            <a:ext cx="7313613" cy="868362"/>
          </a:xfrm>
        </p:spPr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320</TotalTime>
  <Words>168</Words>
  <Application>Microsoft Macintosh PowerPoint</Application>
  <PresentationFormat>On-screen Show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Inkwell</vt:lpstr>
      <vt:lpstr>Why study Japan?</vt:lpstr>
      <vt:lpstr>Japan Intro Notes</vt:lpstr>
      <vt:lpstr>Slide 1</vt:lpstr>
      <vt:lpstr>Slide 2</vt:lpstr>
      <vt:lpstr>Slide 3</vt:lpstr>
      <vt:lpstr>Slide 4 </vt:lpstr>
      <vt:lpstr>Slide 5</vt:lpstr>
      <vt:lpstr>Slide 6</vt:lpstr>
      <vt:lpstr>Slide 7</vt:lpstr>
      <vt:lpstr>Slide 8</vt:lpstr>
      <vt:lpstr>Slide 9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PowerPoint</dc:title>
  <dc:creator>Wesley Banh</dc:creator>
  <cp:lastModifiedBy>Alliance</cp:lastModifiedBy>
  <cp:revision>22</cp:revision>
  <dcterms:created xsi:type="dcterms:W3CDTF">2011-10-30T22:50:13Z</dcterms:created>
  <dcterms:modified xsi:type="dcterms:W3CDTF">2011-10-30T22:54:46Z</dcterms:modified>
</cp:coreProperties>
</file>