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5" r:id="rId5"/>
    <p:sldId id="262" r:id="rId6"/>
    <p:sldId id="266" r:id="rId7"/>
    <p:sldId id="267" r:id="rId8"/>
    <p:sldId id="264" r:id="rId9"/>
    <p:sldId id="259" r:id="rId10"/>
    <p:sldId id="263" r:id="rId11"/>
    <p:sldId id="260" r:id="rId12"/>
    <p:sldId id="2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C4A"/>
    <a:srgbClr val="057131"/>
    <a:srgbClr val="03451E"/>
    <a:srgbClr val="11FF7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310" autoAdjust="0"/>
  </p:normalViewPr>
  <p:slideViewPr>
    <p:cSldViewPr>
      <p:cViewPr varScale="1">
        <p:scale>
          <a:sx n="65" d="100"/>
          <a:sy n="65" d="100"/>
        </p:scale>
        <p:origin x="-12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2ABA4-A90E-4F2D-9F48-E3A0B47635F2}" type="datetimeFigureOut">
              <a:rPr lang="en-US" smtClean="0"/>
              <a:pPr/>
              <a:t>9/16/2010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F2B8C-8253-40B1-B969-813E269F6F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44958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Instructions</a:t>
            </a:r>
            <a:r>
              <a:rPr lang="en-US" dirty="0" smtClean="0"/>
              <a:t>: Write down your thoughts on each image that you see on the screen. If you can’t think of anything, describe what you see.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71500"/>
            <a:ext cx="727096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78232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5218"/>
          <a:stretch>
            <a:fillRect/>
          </a:stretch>
        </p:blipFill>
        <p:spPr bwMode="auto">
          <a:xfrm>
            <a:off x="1511090" y="685800"/>
            <a:ext cx="6108910" cy="545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lam Symb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03276"/>
            <a:ext cx="6400800" cy="62514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685800"/>
            <a:ext cx="716280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4434" r="8186"/>
          <a:stretch>
            <a:fillRect/>
          </a:stretch>
        </p:blipFill>
        <p:spPr bwMode="auto">
          <a:xfrm>
            <a:off x="76200" y="1676400"/>
            <a:ext cx="894189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59846"/>
          <a:stretch>
            <a:fillRect/>
          </a:stretch>
        </p:blipFill>
        <p:spPr bwMode="auto">
          <a:xfrm>
            <a:off x="95250" y="762000"/>
            <a:ext cx="89725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40000" b="20000"/>
          <a:stretch>
            <a:fillRect/>
          </a:stretch>
        </p:blipFill>
        <p:spPr bwMode="auto">
          <a:xfrm>
            <a:off x="76200" y="990600"/>
            <a:ext cx="89725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331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28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Instructions: Write down your thoughts on each image that you see on the screen. If you can’t think of anything, describe what you see.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CONTRAPTION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Wesley Banh</dc:creator>
  <cp:lastModifiedBy>Wesley Banh</cp:lastModifiedBy>
  <cp:revision>7</cp:revision>
  <dcterms:created xsi:type="dcterms:W3CDTF">2010-09-16T05:09:24Z</dcterms:created>
  <dcterms:modified xsi:type="dcterms:W3CDTF">2010-09-16T13:16:43Z</dcterms:modified>
</cp:coreProperties>
</file>