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E3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F9FF9-997C-47E0-BD50-28985F81F2D3}" type="datetimeFigureOut">
              <a:rPr lang="en-US" smtClean="0"/>
              <a:pPr/>
              <a:t>5/30/2011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6700F-6BD9-4397-9EBB-58071316B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 of Exploration &amp; Age of Enlightenment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Exploration &amp; Enlightenment Timeline</a:t>
            </a:r>
            <a:endParaRPr lang="en-US" b="1" u="sng" dirty="0"/>
          </a:p>
        </p:txBody>
      </p:sp>
      <p:pic>
        <p:nvPicPr>
          <p:cNvPr id="31" name="Picture 30" descr="Europe Timeline - Renaissance thru Enlightenment.jpg"/>
          <p:cNvPicPr>
            <a:picLocks noChangeAspect="1"/>
          </p:cNvPicPr>
          <p:nvPr/>
        </p:nvPicPr>
        <p:blipFill>
          <a:blip r:embed="rId2">
            <a:lum bright="10000" contrast="40000"/>
          </a:blip>
          <a:stretch>
            <a:fillRect/>
          </a:stretch>
        </p:blipFill>
        <p:spPr>
          <a:xfrm>
            <a:off x="42672" y="926592"/>
            <a:ext cx="9058656" cy="5321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941637"/>
            <a:ext cx="8534400" cy="3763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other things were taking place in Europe during the Age of Discovery &amp; Enlightenment?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Based on the timeline, when do you think Europe went through the most change? Why?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might events during the Age of Discovery and Enlightenment have affected other movements in Europe at the same time?</a:t>
            </a:r>
            <a:endParaRPr lang="en-US" dirty="0"/>
          </a:p>
        </p:txBody>
      </p:sp>
      <p:pic>
        <p:nvPicPr>
          <p:cNvPr id="4" name="Picture 3" descr="Europe Timeline - Renaissance thru Enlightenment.jpg"/>
          <p:cNvPicPr>
            <a:picLocks noChangeAspect="1"/>
          </p:cNvPicPr>
          <p:nvPr/>
        </p:nvPicPr>
        <p:blipFill>
          <a:blip r:embed="rId2">
            <a:lum bright="10000" contrast="40000"/>
          </a:blip>
          <a:stretch>
            <a:fillRect/>
          </a:stretch>
        </p:blipFill>
        <p:spPr>
          <a:xfrm>
            <a:off x="914400" y="0"/>
            <a:ext cx="7239000" cy="30441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69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Age of Exploration &amp; Age of Enlightenment Timeline</vt:lpstr>
      <vt:lpstr>Exploration &amp; Enlightenment Timeline</vt:lpstr>
      <vt:lpstr>Timeline Questions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Revolution Timeline</dc:title>
  <dc:creator>Wesley Banh</dc:creator>
  <cp:lastModifiedBy>Wesley Banh</cp:lastModifiedBy>
  <cp:revision>8</cp:revision>
  <dcterms:created xsi:type="dcterms:W3CDTF">2011-05-12T05:10:05Z</dcterms:created>
  <dcterms:modified xsi:type="dcterms:W3CDTF">2011-05-31T03:20:37Z</dcterms:modified>
</cp:coreProperties>
</file>