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3" r:id="rId3"/>
    <p:sldId id="260" r:id="rId4"/>
    <p:sldId id="262" r:id="rId5"/>
    <p:sldId id="261" r:id="rId6"/>
    <p:sldId id="259" r:id="rId7"/>
    <p:sldId id="258" r:id="rId8"/>
    <p:sldId id="264" r:id="rId9"/>
    <p:sldId id="268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F1709-D942-4D25-97CE-F7B2B8CBDCB4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89364A-87CA-4DD0-B51B-394C9C7040F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F1709-D942-4D25-97CE-F7B2B8CBDCB4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9364A-87CA-4DD0-B51B-394C9C7040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F1709-D942-4D25-97CE-F7B2B8CBDCB4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9364A-87CA-4DD0-B51B-394C9C7040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5AF1709-D942-4D25-97CE-F7B2B8CBDCB4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789364A-87CA-4DD0-B51B-394C9C7040FC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F1709-D942-4D25-97CE-F7B2B8CBDCB4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9364A-87CA-4DD0-B51B-394C9C7040F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F1709-D942-4D25-97CE-F7B2B8CBDCB4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9364A-87CA-4DD0-B51B-394C9C7040F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9364A-87CA-4DD0-B51B-394C9C7040F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F1709-D942-4D25-97CE-F7B2B8CBDCB4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F1709-D942-4D25-97CE-F7B2B8CBDCB4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9364A-87CA-4DD0-B51B-394C9C7040F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F1709-D942-4D25-97CE-F7B2B8CBDCB4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9364A-87CA-4DD0-B51B-394C9C7040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5AF1709-D942-4D25-97CE-F7B2B8CBDCB4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789364A-87CA-4DD0-B51B-394C9C7040F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F1709-D942-4D25-97CE-F7B2B8CBDCB4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89364A-87CA-4DD0-B51B-394C9C7040F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5AF1709-D942-4D25-97CE-F7B2B8CBDCB4}" type="datetimeFigureOut">
              <a:rPr lang="en-US" smtClean="0"/>
              <a:t>12/15/2010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789364A-87CA-4DD0-B51B-394C9C7040F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90600" y="1447800"/>
            <a:ext cx="7162800" cy="4267200"/>
          </a:xfrm>
        </p:spPr>
        <p:txBody>
          <a:bodyPr>
            <a:normAutofit/>
          </a:bodyPr>
          <a:lstStyle/>
          <a:p>
            <a:pPr algn="l"/>
            <a:r>
              <a:rPr lang="en-US" sz="2800" b="1" u="sng" dirty="0" smtClean="0">
                <a:solidFill>
                  <a:schemeClr val="tx1"/>
                </a:solidFill>
              </a:rPr>
              <a:t>Instructions</a:t>
            </a:r>
            <a:r>
              <a:rPr lang="en-US" sz="2800" dirty="0" smtClean="0">
                <a:solidFill>
                  <a:schemeClr val="tx1"/>
                </a:solidFill>
              </a:rPr>
              <a:t>: Look at the images on the following slides, write down some thoughts for each, &amp; think-pair-share before we discuss as a class. 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/>
            </a:r>
            <a:br>
              <a:rPr lang="en-US" sz="2800" dirty="0" smtClean="0">
                <a:solidFill>
                  <a:schemeClr val="tx1"/>
                </a:solidFill>
              </a:rPr>
            </a:b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8229600" cy="1470025"/>
          </a:xfrm>
        </p:spPr>
        <p:txBody>
          <a:bodyPr anchor="t"/>
          <a:lstStyle/>
          <a:p>
            <a:r>
              <a:rPr lang="en-US" b="1" u="sng" dirty="0" smtClean="0"/>
              <a:t>Introduction </a:t>
            </a:r>
            <a:r>
              <a:rPr lang="en-US" b="1" u="sng" dirty="0" smtClean="0"/>
              <a:t>PowerPoint</a:t>
            </a:r>
            <a:endParaRPr lang="en-US" b="1" u="sng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14400" y="4069080"/>
          <a:ext cx="7315200" cy="1645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48256"/>
                <a:gridCol w="526694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Image #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Descriptions/Notes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#1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(Description</a:t>
                      </a:r>
                      <a:r>
                        <a:rPr lang="en-US" sz="3200" baseline="0" dirty="0" smtClean="0"/>
                        <a:t> of pictures &amp; slide goes here)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069" y="1447800"/>
            <a:ext cx="8768331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42900"/>
            <a:ext cx="8153400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ztec Carto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18670" y="423672"/>
            <a:ext cx="3606130" cy="3386328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04799"/>
            <a:ext cx="3505200" cy="518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ztec - Xuihtecuhtli (fire god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25278"/>
            <a:ext cx="3048000" cy="3913322"/>
          </a:xfrm>
          <a:prstGeom prst="rect">
            <a:avLst/>
          </a:prstGeom>
        </p:spPr>
      </p:pic>
      <p:pic>
        <p:nvPicPr>
          <p:cNvPr id="3" name="Picture 2" descr="Aztec - jade serp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" y="4038600"/>
            <a:ext cx="4000500" cy="2667000"/>
          </a:xfrm>
          <a:prstGeom prst="rect">
            <a:avLst/>
          </a:prstGeom>
        </p:spPr>
      </p:pic>
      <p:pic>
        <p:nvPicPr>
          <p:cNvPr id="4" name="Picture 3" descr="Aztec - ceramic eagle warrio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304800"/>
            <a:ext cx="3810000" cy="6166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1368" b="68786"/>
          <a:stretch>
            <a:fillRect/>
          </a:stretch>
        </p:blipFill>
        <p:spPr bwMode="auto">
          <a:xfrm>
            <a:off x="-1" y="3048000"/>
            <a:ext cx="912425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t="64366"/>
          <a:stretch>
            <a:fillRect/>
          </a:stretch>
        </p:blipFill>
        <p:spPr bwMode="auto">
          <a:xfrm>
            <a:off x="1419318" y="57403"/>
            <a:ext cx="6276882" cy="306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ztec-temple.jpg"/>
          <p:cNvPicPr>
            <a:picLocks noChangeAspect="1"/>
          </p:cNvPicPr>
          <p:nvPr/>
        </p:nvPicPr>
        <p:blipFill>
          <a:blip r:embed="rId2"/>
          <a:srcRect l="5714" r="8571"/>
          <a:stretch>
            <a:fillRect/>
          </a:stretch>
        </p:blipFill>
        <p:spPr>
          <a:xfrm>
            <a:off x="0" y="3133898"/>
            <a:ext cx="4572000" cy="3724102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26329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 descr="aztec-templ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9980" y="304800"/>
            <a:ext cx="4405876" cy="4648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748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190</TotalTime>
  <Words>43</Words>
  <Application>Microsoft Office PowerPoint</Application>
  <PresentationFormat>On-screen Show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Paper</vt:lpstr>
      <vt:lpstr>Introduction PowerPoint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PowerPoint</dc:title>
  <dc:creator>Wesley Banh</dc:creator>
  <cp:lastModifiedBy>Wesley Banh</cp:lastModifiedBy>
  <cp:revision>20</cp:revision>
  <dcterms:created xsi:type="dcterms:W3CDTF">2010-12-16T03:35:34Z</dcterms:created>
  <dcterms:modified xsi:type="dcterms:W3CDTF">2010-12-16T06:45:55Z</dcterms:modified>
</cp:coreProperties>
</file>