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930037-8029-4005-845F-C37EBA8C7AB0}" type="datetimeFigureOut">
              <a:rPr lang="en-US" smtClean="0"/>
              <a:pPr/>
              <a:t>10/10/2010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102BBA-E9D3-4292-8D0E-1EEBDD8BC2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111625"/>
            <a:ext cx="8458200" cy="1222375"/>
          </a:xfrm>
        </p:spPr>
        <p:txBody>
          <a:bodyPr/>
          <a:lstStyle/>
          <a:p>
            <a:r>
              <a:rPr lang="en-US" dirty="0" smtClean="0"/>
              <a:t>Sub-Saharan Africa: </a:t>
            </a:r>
            <a:br>
              <a:rPr lang="en-US" dirty="0" smtClean="0"/>
            </a:br>
            <a:r>
              <a:rPr lang="en-US" dirty="0" smtClean="0"/>
              <a:t>Geography &amp; Trade Vocabulary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Africa: At a Glance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7143" t="2833"/>
          <a:stretch>
            <a:fillRect/>
          </a:stretch>
        </p:blipFill>
        <p:spPr bwMode="auto">
          <a:xfrm>
            <a:off x="167640" y="1121878"/>
            <a:ext cx="5334000" cy="562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9797" t="72902" r="74285" b="13946"/>
          <a:stretch>
            <a:fillRect/>
          </a:stretch>
        </p:blipFill>
        <p:spPr bwMode="auto">
          <a:xfrm>
            <a:off x="152400" y="5181600"/>
            <a:ext cx="19202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562600" y="1554162"/>
            <a:ext cx="3429000" cy="5075238"/>
          </a:xfrm>
        </p:spPr>
        <p:txBody>
          <a:bodyPr>
            <a:normAutofit/>
          </a:bodyPr>
          <a:lstStyle/>
          <a:p>
            <a:r>
              <a:rPr lang="en-US" dirty="0" smtClean="0"/>
              <a:t>Write down 2-3 observations about Africa’s geography.</a:t>
            </a:r>
          </a:p>
          <a:p>
            <a:r>
              <a:rPr lang="en-US" dirty="0" smtClean="0"/>
              <a:t>Africa is mostly made up of __________ (what climate zone?)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4572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Savannah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2895600"/>
            <a:ext cx="2590800" cy="1524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301425"/>
            <a:ext cx="2514600" cy="5847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Area of focus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Geography</a:t>
            </a:r>
            <a:r>
              <a:rPr lang="en-US" dirty="0" smtClean="0"/>
              <a:t>: Match &amp; Define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4343400" cy="4525963"/>
          </a:xfrm>
        </p:spPr>
        <p:txBody>
          <a:bodyPr/>
          <a:lstStyle/>
          <a:p>
            <a:r>
              <a:rPr lang="en-US" b="1" dirty="0" smtClean="0"/>
              <a:t>Desert</a:t>
            </a:r>
          </a:p>
          <a:p>
            <a:r>
              <a:rPr lang="en-US" b="1" dirty="0" smtClean="0"/>
              <a:t>Savannah</a:t>
            </a:r>
          </a:p>
          <a:p>
            <a:r>
              <a:rPr lang="en-US" b="1" dirty="0" smtClean="0"/>
              <a:t>Rainforest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1050" y="4019550"/>
            <a:ext cx="40957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1049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924300"/>
            <a:ext cx="42005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>
          <a:xfrm>
            <a:off x="2133600" y="1371600"/>
            <a:ext cx="3048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252069">
            <a:off x="2209922" y="3120744"/>
            <a:ext cx="3708529" cy="609600"/>
          </a:xfrm>
          <a:prstGeom prst="rightArrow">
            <a:avLst>
              <a:gd name="adj1" fmla="val 4871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914400" y="3505200"/>
            <a:ext cx="1524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Geography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54162"/>
            <a:ext cx="3352800" cy="5075238"/>
          </a:xfrm>
        </p:spPr>
        <p:txBody>
          <a:bodyPr/>
          <a:lstStyle/>
          <a:p>
            <a:r>
              <a:rPr lang="en-US" b="1" dirty="0" smtClean="0"/>
              <a:t>Niger River</a:t>
            </a:r>
          </a:p>
          <a:p>
            <a:pPr lvl="1"/>
            <a:r>
              <a:rPr lang="en-US" dirty="0" smtClean="0"/>
              <a:t>What do you notice about where the Niger River is?</a:t>
            </a:r>
          </a:p>
          <a:p>
            <a:r>
              <a:rPr lang="en-US" b="1" dirty="0" smtClean="0"/>
              <a:t>Sahara Desert</a:t>
            </a:r>
          </a:p>
          <a:p>
            <a:pPr lvl="1"/>
            <a:r>
              <a:rPr lang="en-US" dirty="0" smtClean="0"/>
              <a:t>What modern countries are covered by the Sahara?</a:t>
            </a:r>
          </a:p>
          <a:p>
            <a:pPr lvl="1"/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2667" t="2878" r="1333" b="2158"/>
          <a:stretch>
            <a:fillRect/>
          </a:stretch>
        </p:blipFill>
        <p:spPr bwMode="auto">
          <a:xfrm>
            <a:off x="3581400" y="1295400"/>
            <a:ext cx="5486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 rot="20162789">
            <a:off x="6096000" y="4360541"/>
            <a:ext cx="533400" cy="1143000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6200000">
            <a:off x="5933829" y="1895229"/>
            <a:ext cx="533400" cy="2381742"/>
          </a:xfrm>
          <a:prstGeom prst="ellips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 r="14182"/>
          <a:stretch>
            <a:fillRect/>
          </a:stretch>
        </p:blipFill>
        <p:spPr bwMode="auto">
          <a:xfrm>
            <a:off x="3581400" y="1905000"/>
            <a:ext cx="548268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0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Trade</a:t>
            </a:r>
            <a:r>
              <a:rPr lang="en-US" b="1" dirty="0" smtClean="0"/>
              <a:t>: </a:t>
            </a:r>
            <a:r>
              <a:rPr lang="en-US" dirty="0" smtClean="0"/>
              <a:t>read &amp; Define in Own words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419600" cy="4999038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Trans-Saharan Trade </a:t>
            </a:r>
          </a:p>
          <a:p>
            <a:pPr lvl="1"/>
            <a:r>
              <a:rPr lang="en-US" dirty="0" smtClean="0"/>
              <a:t>“</a:t>
            </a:r>
            <a:r>
              <a:rPr lang="en-US" b="1" dirty="0" smtClean="0"/>
              <a:t>trans</a:t>
            </a:r>
            <a:r>
              <a:rPr lang="en-US" dirty="0" smtClean="0"/>
              <a:t>” </a:t>
            </a:r>
            <a:r>
              <a:rPr lang="en-US" dirty="0" smtClean="0">
                <a:sym typeface="Wingdings" pitchFamily="2" charset="2"/>
              </a:rPr>
              <a:t> “across”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“Saharan”  related to Sahara Desert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So “Trans-Saharan Trade” means what?</a:t>
            </a:r>
            <a:endParaRPr lang="en-US" dirty="0" smtClean="0"/>
          </a:p>
          <a:p>
            <a:r>
              <a:rPr lang="en-US" b="1" dirty="0" smtClean="0"/>
              <a:t>Caravan </a:t>
            </a:r>
          </a:p>
          <a:p>
            <a:pPr lvl="1"/>
            <a:r>
              <a:rPr lang="en-US" dirty="0" smtClean="0"/>
              <a:t>Group of people traveling together</a:t>
            </a:r>
          </a:p>
          <a:p>
            <a:pPr lvl="1"/>
            <a:r>
              <a:rPr lang="en-US" dirty="0" smtClean="0"/>
              <a:t>Advantages of traveling in a caravan?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143000"/>
            <a:ext cx="4343400" cy="3185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7720" y="4114800"/>
            <a:ext cx="452628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791200" cy="4525963"/>
          </a:xfrm>
        </p:spPr>
        <p:txBody>
          <a:bodyPr/>
          <a:lstStyle/>
          <a:p>
            <a:r>
              <a:rPr lang="en-US" b="1" dirty="0" smtClean="0"/>
              <a:t>Tribute</a:t>
            </a:r>
            <a:r>
              <a:rPr lang="en-US" dirty="0" smtClean="0"/>
              <a:t> – payment or taxes</a:t>
            </a:r>
            <a:endParaRPr lang="en-US" b="1" dirty="0" smtClean="0"/>
          </a:p>
          <a:p>
            <a:r>
              <a:rPr lang="en-US" b="1" dirty="0" smtClean="0"/>
              <a:t>Trade goods in West Africa</a:t>
            </a:r>
          </a:p>
          <a:p>
            <a:pPr lvl="1"/>
            <a:r>
              <a:rPr lang="en-US" dirty="0" smtClean="0"/>
              <a:t>What are these pictures of?</a:t>
            </a:r>
          </a:p>
          <a:p>
            <a:pPr lvl="1"/>
            <a:r>
              <a:rPr lang="en-US" dirty="0" smtClean="0"/>
              <a:t>Clockwise: Gold, salt, slaves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t="9302" r="6160" b="13953"/>
          <a:stretch>
            <a:fillRect/>
          </a:stretch>
        </p:blipFill>
        <p:spPr bwMode="auto">
          <a:xfrm>
            <a:off x="4501134" y="4267200"/>
            <a:ext cx="4642866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 l="36266" t="13817" r="24267" b="16862"/>
          <a:stretch>
            <a:fillRect/>
          </a:stretch>
        </p:blipFill>
        <p:spPr bwMode="auto">
          <a:xfrm>
            <a:off x="6096000" y="13716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433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Vocabulary &amp;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relationship between geography &amp; trade in West Africa?</a:t>
            </a:r>
          </a:p>
          <a:p>
            <a:pPr lvl="1"/>
            <a:r>
              <a:rPr lang="en-US" dirty="0" smtClean="0"/>
              <a:t>Think about…</a:t>
            </a:r>
          </a:p>
          <a:p>
            <a:pPr lvl="2"/>
            <a:r>
              <a:rPr lang="en-US" dirty="0" smtClean="0"/>
              <a:t>Where trade goods were located</a:t>
            </a:r>
          </a:p>
          <a:p>
            <a:pPr lvl="2"/>
            <a:r>
              <a:rPr lang="en-US" dirty="0" smtClean="0"/>
              <a:t>Where the kingdom of Ghana &amp; Mali were located</a:t>
            </a:r>
          </a:p>
          <a:p>
            <a:pPr lvl="2"/>
            <a:r>
              <a:rPr lang="en-US" dirty="0" smtClean="0"/>
              <a:t>What kinds of obstacles did traders have to deal with </a:t>
            </a:r>
            <a:r>
              <a:rPr lang="en-US" smtClean="0"/>
              <a:t>or overcome?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236</TotalTime>
  <Words>185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Sub-Saharan Africa:  Geography &amp; Trade Vocabulary</vt:lpstr>
      <vt:lpstr>Geography of Africa: At a Glance</vt:lpstr>
      <vt:lpstr>Geography: Match &amp; Define</vt:lpstr>
      <vt:lpstr>Geography: </vt:lpstr>
      <vt:lpstr>Trade: read &amp; Define in Own words</vt:lpstr>
      <vt:lpstr>Trade</vt:lpstr>
      <vt:lpstr>Recap of Vocabulary &amp; Worksheet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Sub-Saharan Africa:  Geography &amp; Vocabulary</dc:title>
  <dc:creator>Wesley Banh</dc:creator>
  <cp:lastModifiedBy>Wesley Banh</cp:lastModifiedBy>
  <cp:revision>20</cp:revision>
  <dcterms:created xsi:type="dcterms:W3CDTF">2010-10-10T21:25:13Z</dcterms:created>
  <dcterms:modified xsi:type="dcterms:W3CDTF">2010-10-11T05:53:08Z</dcterms:modified>
</cp:coreProperties>
</file>