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FD021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8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A070D-DDCF-4887-AA45-E46431EDF8C0}" type="datetimeFigureOut">
              <a:rPr lang="en-US" smtClean="0"/>
              <a:pPr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6CCEE-6849-4C12-9A7E-9B910FDBF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Law &amp; Government </a:t>
            </a:r>
            <a:r>
              <a:rPr lang="en-US" dirty="0" smtClean="0"/>
              <a:t>Overview (7.6.5)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400800" cy="655638"/>
          </a:xfrm>
          <a:solidFill>
            <a:srgbClr val="00000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Early England (600s-1000s)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600200"/>
            <a:ext cx="57912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Germanic tribes </a:t>
            </a:r>
            <a:endParaRPr lang="en-US" dirty="0" smtClean="0"/>
          </a:p>
          <a:p>
            <a:r>
              <a:rPr lang="en-US" dirty="0" smtClean="0"/>
              <a:t>Slowly became Christians</a:t>
            </a:r>
          </a:p>
          <a:p>
            <a:r>
              <a:rPr lang="en-US" dirty="0" smtClean="0"/>
              <a:t>Laws based on local customs</a:t>
            </a:r>
            <a:endParaRPr lang="en-US" dirty="0"/>
          </a:p>
          <a:p>
            <a:r>
              <a:rPr lang="en-US" b="1" dirty="0" smtClean="0"/>
              <a:t>Alfred the Great</a:t>
            </a:r>
            <a:r>
              <a:rPr lang="en-US" dirty="0" smtClean="0"/>
              <a:t> (849-899)</a:t>
            </a:r>
          </a:p>
          <a:p>
            <a:pPr lvl="1"/>
            <a:r>
              <a:rPr lang="en-US" dirty="0" smtClean="0"/>
              <a:t>Defended England against Vikings</a:t>
            </a:r>
          </a:p>
          <a:p>
            <a:pPr lvl="1"/>
            <a:r>
              <a:rPr lang="en-US" dirty="0" smtClean="0"/>
              <a:t>Encouraged education</a:t>
            </a:r>
          </a:p>
          <a:p>
            <a:pPr lvl="1"/>
            <a:r>
              <a:rPr lang="en-US" dirty="0" smtClean="0"/>
              <a:t>Military &amp; legal reforms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90600"/>
            <a:ext cx="258493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200400" y="2743200"/>
            <a:ext cx="4953000" cy="6096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08038"/>
          </a:xfrm>
          <a:solidFill>
            <a:srgbClr val="000000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William the Bastard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Conquered England after </a:t>
            </a:r>
            <a:br>
              <a:rPr lang="en-US" dirty="0" smtClean="0"/>
            </a:br>
            <a:r>
              <a:rPr lang="en-US" b="1" dirty="0" smtClean="0"/>
              <a:t>Battle of Hastings </a:t>
            </a:r>
            <a:r>
              <a:rPr lang="en-US" dirty="0" smtClean="0"/>
              <a:t>(1066)</a:t>
            </a:r>
          </a:p>
          <a:p>
            <a:r>
              <a:rPr lang="en-US" dirty="0" smtClean="0"/>
              <a:t>Royal </a:t>
            </a:r>
            <a:r>
              <a:rPr lang="en-US" dirty="0" smtClean="0"/>
              <a:t>law (same in whole </a:t>
            </a:r>
            <a:br>
              <a:rPr lang="en-US" dirty="0" smtClean="0"/>
            </a:br>
            <a:r>
              <a:rPr lang="en-US" dirty="0" smtClean="0"/>
              <a:t>country)</a:t>
            </a:r>
          </a:p>
          <a:p>
            <a:r>
              <a:rPr lang="en-US" dirty="0" smtClean="0"/>
              <a:t>French language &amp; customs</a:t>
            </a:r>
          </a:p>
          <a:p>
            <a:r>
              <a:rPr lang="en-US" dirty="0" smtClean="0"/>
              <a:t>French </a:t>
            </a:r>
            <a:r>
              <a:rPr lang="en-US" dirty="0" smtClean="0">
                <a:sym typeface="Wingdings" pitchFamily="2" charset="2"/>
              </a:rPr>
              <a:t> court language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1676400"/>
            <a:ext cx="22860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029200" y="76200"/>
            <a:ext cx="2971800" cy="762000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 smtClean="0">
                <a:solidFill>
                  <a:srgbClr val="FFFF00"/>
                </a:solidFill>
              </a:rPr>
              <a:t>Conqueror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2743200"/>
            <a:ext cx="5029200" cy="16764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84238"/>
          </a:xfrm>
          <a:solidFill>
            <a:srgbClr val="000000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King John &amp; Magna Carta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9906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Numerous </a:t>
            </a:r>
            <a:r>
              <a:rPr lang="en-US" dirty="0" smtClean="0"/>
              <a:t>disputes &amp; wars (</a:t>
            </a:r>
            <a:r>
              <a:rPr lang="en-US" b="1" dirty="0" smtClean="0">
                <a:solidFill>
                  <a:srgbClr val="FF0000"/>
                </a:solidFill>
              </a:rPr>
              <a:t>all failed</a:t>
            </a:r>
            <a:r>
              <a:rPr lang="en-US" dirty="0" smtClean="0"/>
              <a:t>)</a:t>
            </a:r>
          </a:p>
          <a:p>
            <a:r>
              <a:rPr lang="en-US" dirty="0" smtClean="0"/>
              <a:t>Needed money for wars with France &amp; kept raising taxes</a:t>
            </a:r>
          </a:p>
          <a:p>
            <a:pPr lvl="1"/>
            <a:r>
              <a:rPr lang="en-US" dirty="0" smtClean="0"/>
              <a:t>Nobles rebelled in protest</a:t>
            </a:r>
          </a:p>
          <a:p>
            <a:r>
              <a:rPr lang="en-US" dirty="0" smtClean="0"/>
              <a:t>Forced to sign Magna Carta in 1215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14400" y="2057400"/>
            <a:ext cx="3657600" cy="29718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143000"/>
            <a:ext cx="274904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  <a:solidFill>
            <a:srgbClr val="00000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Magna Carta (1215)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Created English Parliament </a:t>
            </a:r>
          </a:p>
          <a:p>
            <a:r>
              <a:rPr lang="en-US" sz="2800" dirty="0" smtClean="0"/>
              <a:t>Trial by jury </a:t>
            </a:r>
            <a:endParaRPr lang="en-US" sz="2800" dirty="0" smtClean="0"/>
          </a:p>
          <a:p>
            <a:r>
              <a:rPr lang="en-US" sz="2800" b="1" dirty="0" smtClean="0"/>
              <a:t>Rule </a:t>
            </a:r>
            <a:r>
              <a:rPr lang="en-US" sz="2800" b="1" dirty="0" smtClean="0"/>
              <a:t>of law</a:t>
            </a:r>
            <a:r>
              <a:rPr lang="en-US" sz="2800" dirty="0" smtClean="0"/>
              <a:t> (i.e. no one is above the law)</a:t>
            </a:r>
          </a:p>
          <a:p>
            <a:r>
              <a:rPr lang="en-US" sz="2800" dirty="0" smtClean="0"/>
              <a:t>Writ of </a:t>
            </a:r>
            <a:r>
              <a:rPr lang="en-US" sz="2800" b="1" i="1" dirty="0" smtClean="0"/>
              <a:t>habeas corpus  </a:t>
            </a:r>
            <a:r>
              <a:rPr lang="en-US" sz="2800" dirty="0" smtClean="0"/>
              <a:t>(must accuse someone of a crime before imprisoning them)</a:t>
            </a:r>
            <a:endParaRPr lang="en-US" sz="2800" dirty="0" smtClean="0"/>
          </a:p>
          <a:p>
            <a:r>
              <a:rPr lang="en-US" sz="2800" b="1" dirty="0" smtClean="0"/>
              <a:t>Due </a:t>
            </a:r>
            <a:r>
              <a:rPr lang="en-US" sz="2800" b="1" dirty="0" smtClean="0"/>
              <a:t>process of </a:t>
            </a:r>
            <a:r>
              <a:rPr lang="en-US" sz="2800" b="1" dirty="0" smtClean="0"/>
              <a:t>law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38200" y="4114800"/>
            <a:ext cx="2971800" cy="5334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  <a:solidFill>
            <a:srgbClr val="00000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3FD021"/>
                </a:solidFill>
              </a:rPr>
              <a:t>The Hundred Years’ War</a:t>
            </a:r>
            <a:endParaRPr lang="en-US" dirty="0">
              <a:solidFill>
                <a:srgbClr val="3FD0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4114800" cy="4876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Began as succession dispute over throne of France</a:t>
            </a:r>
          </a:p>
          <a:p>
            <a:r>
              <a:rPr lang="en-US" sz="3000" dirty="0" smtClean="0">
                <a:sym typeface="Wingdings" pitchFamily="2" charset="2"/>
              </a:rPr>
              <a:t>“On again, off again” conflict between </a:t>
            </a:r>
            <a:br>
              <a:rPr lang="en-US" sz="3000" dirty="0" smtClean="0">
                <a:sym typeface="Wingdings" pitchFamily="2" charset="2"/>
              </a:rPr>
            </a:br>
            <a:r>
              <a:rPr lang="en-US" sz="3000" dirty="0" smtClean="0">
                <a:sym typeface="Wingdings" pitchFamily="2" charset="2"/>
              </a:rPr>
              <a:t>1337-1453</a:t>
            </a:r>
          </a:p>
          <a:p>
            <a:r>
              <a:rPr lang="en-US" sz="3000" b="1" dirty="0" smtClean="0">
                <a:solidFill>
                  <a:srgbClr val="FF0000"/>
                </a:solidFill>
              </a:rPr>
              <a:t>Joan of Arc </a:t>
            </a:r>
            <a:r>
              <a:rPr lang="en-US" sz="3000" dirty="0" smtClean="0"/>
              <a:t>(clip)</a:t>
            </a:r>
            <a:endParaRPr lang="en-US" sz="3000" b="1" dirty="0" smtClean="0"/>
          </a:p>
          <a:p>
            <a:r>
              <a:rPr lang="en-US" sz="3000" dirty="0" smtClean="0"/>
              <a:t>Eventual French victory</a:t>
            </a:r>
            <a:endParaRPr lang="en-US" sz="3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558421" y="1228725"/>
            <a:ext cx="3975979" cy="4562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6934200" cy="762000"/>
          </a:xfrm>
          <a:solidFill>
            <a:srgbClr val="000000"/>
          </a:solidFill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English Bill of Rights (1688)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Limited power of kings</a:t>
            </a:r>
          </a:p>
          <a:p>
            <a:r>
              <a:rPr lang="en-US" dirty="0" smtClean="0"/>
              <a:t>Banned kings from having a standing army in peacetime (unless Parliament approved)</a:t>
            </a:r>
          </a:p>
          <a:p>
            <a:r>
              <a:rPr lang="en-US" dirty="0" smtClean="0"/>
              <a:t>Freedom of speech</a:t>
            </a:r>
          </a:p>
          <a:p>
            <a:r>
              <a:rPr lang="en-US" dirty="0" smtClean="0"/>
              <a:t>Catholics couldn’t rule England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4572000"/>
            <a:ext cx="7543800" cy="1066800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smtClean="0"/>
              <a:t>This should already be in your notes!!!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  <a:solidFill>
            <a:srgbClr val="000000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Exit Slip (just answer the question)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did William the Conqueror replace “common law” with after he took control of England?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				</a:t>
            </a:r>
            <a:r>
              <a:rPr lang="en-US" dirty="0" smtClean="0"/>
              <a:t> prevented people from being imprisoned unless they were charged with a crime.</a:t>
            </a:r>
          </a:p>
          <a:p>
            <a:r>
              <a:rPr lang="en-US" dirty="0" smtClean="0"/>
              <a:t>Who won the Hundred Years’ War?</a:t>
            </a:r>
          </a:p>
          <a:p>
            <a:r>
              <a:rPr lang="en-US" dirty="0" smtClean="0"/>
              <a:t>Under the English Bill of Rights, </a:t>
            </a:r>
            <a:r>
              <a:rPr lang="en-US" u="sng" dirty="0" smtClean="0"/>
              <a:t>		</a:t>
            </a:r>
            <a:r>
              <a:rPr lang="en-US" dirty="0" smtClean="0"/>
              <a:t> were banned from ruling England.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90800" y="2514600"/>
            <a:ext cx="2438400" cy="381000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Royal Law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1600200" y="3048000"/>
            <a:ext cx="3505200" cy="457200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Writ of Habeas Corpus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6705600" y="4495800"/>
            <a:ext cx="1524000" cy="381000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France</a:t>
            </a:r>
            <a:endParaRPr lang="en-US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6172200" y="5029200"/>
            <a:ext cx="1905000" cy="381000"/>
          </a:xfrm>
          <a:prstGeom prst="rect">
            <a:avLst/>
          </a:prstGeom>
          <a:solidFill>
            <a:schemeClr val="bg1"/>
          </a:solidFill>
          <a:ln w="635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Catholics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306</Words>
  <Application>Microsoft Macintosh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English Law &amp; Government Overview (7.6.5)</vt:lpstr>
      <vt:lpstr>Early England (600s-1000s)</vt:lpstr>
      <vt:lpstr>William the Bastard</vt:lpstr>
      <vt:lpstr>King John &amp; Magna Carta</vt:lpstr>
      <vt:lpstr>The Magna Carta (1215)</vt:lpstr>
      <vt:lpstr>The Hundred Years’ War</vt:lpstr>
      <vt:lpstr>English Bill of Rights (1688)</vt:lpstr>
      <vt:lpstr>Exit Slip (just answer the question)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Law &amp; Government Overview</dc:title>
  <dc:creator>Wesley Banh</dc:creator>
  <cp:lastModifiedBy>Alliance</cp:lastModifiedBy>
  <cp:revision>40</cp:revision>
  <dcterms:created xsi:type="dcterms:W3CDTF">2012-01-31T22:22:48Z</dcterms:created>
  <dcterms:modified xsi:type="dcterms:W3CDTF">2012-01-31T22:33:08Z</dcterms:modified>
</cp:coreProperties>
</file>