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8E1A8A-A8D9-7B4E-8EDC-33ABF750A5AF}" type="datetimeFigureOut">
              <a:rPr lang="en-US" smtClean="0"/>
              <a:t>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ED059-A459-E646-A89A-800E44E309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A6568-A6CB-7B4C-A8BF-07A2D8800B92}" type="datetimeFigureOut">
              <a:rPr lang="en-US" smtClean="0"/>
              <a:t>2/2/12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58E0F-93C2-A643-870F-67C9B6E74B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B4729-8DBE-B34C-ADC6-55F55D85319D}" type="datetime1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29473-6FBC-F348-9BA7-CAB2FA74B7E5}" type="datetime1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9423A-5086-1841-91C9-89D01C4D4D25}" type="datetime1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05CE6-3A7E-4C41-AB21-EA88A5D901E7}" type="datetime1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B5E3-BACB-C64E-8179-A7A77E3E94AB}" type="datetime1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495C-C032-2240-A489-2638269D9997}" type="datetime1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C8A77-90D5-AB4A-96CA-E5470BBC0F79}" type="datetime1">
              <a:rPr lang="en-US" smtClean="0"/>
              <a:t>2/2/12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0FC4C-0D02-FB49-8BA1-6A164A9238BE}" type="datetime1">
              <a:rPr lang="en-US" smtClean="0"/>
              <a:t>2/2/12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18F86-9739-5743-82E8-0007992F544A}" type="datetime1">
              <a:rPr lang="en-US" smtClean="0"/>
              <a:t>2/2/12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9CF1D-E4E9-BE45-BF52-351A48BEA8C1}" type="datetime1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AC55-8713-894E-AA41-485E4DC6ED6B}" type="datetime1">
              <a:rPr lang="en-US" smtClean="0"/>
              <a:t>2/2/12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B22DE-DA05-AB4D-9443-E0EF47BAFFB0}" type="datetime1">
              <a:rPr lang="en-US" smtClean="0"/>
              <a:t>2/2/12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Mr. Banh's Example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7A468-4EBC-144E-B837-8281394CA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95758"/>
            <a:ext cx="8229600" cy="548233"/>
          </a:xfrm>
        </p:spPr>
        <p:txBody>
          <a:bodyPr>
            <a:normAutofit fontScale="90000"/>
          </a:bodyPr>
          <a:lstStyle/>
          <a:p>
            <a:r>
              <a:rPr lang="en-US" sz="3200" b="1" u="sng" dirty="0" smtClean="0"/>
              <a:t>Major Events of the Crusades</a:t>
            </a:r>
            <a:endParaRPr lang="en-US" sz="3200" b="1" u="sng" dirty="0"/>
          </a:p>
        </p:txBody>
      </p:sp>
      <p:sp>
        <p:nvSpPr>
          <p:cNvPr id="6" name="Text Placeholder 8"/>
          <p:cNvSpPr txBox="1">
            <a:spLocks/>
          </p:cNvSpPr>
          <p:nvPr/>
        </p:nvSpPr>
        <p:spPr>
          <a:xfrm>
            <a:off x="224830" y="3094719"/>
            <a:ext cx="4022866" cy="5366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Crusaders capture Jerusalem at the end of the First Crusade.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30" y="727417"/>
            <a:ext cx="4022866" cy="2367302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6862308" y="727417"/>
            <a:ext cx="1824492" cy="1091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Saladin leads Muslims to victory over the Crusaders in the 2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Crusade. 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3744" y="702511"/>
            <a:ext cx="2158565" cy="2695521"/>
          </a:xfrm>
          <a:prstGeom prst="rect">
            <a:avLst/>
          </a:prstGeom>
        </p:spPr>
      </p:pic>
      <p:sp>
        <p:nvSpPr>
          <p:cNvPr id="10" name="Text Placeholder 6"/>
          <p:cNvSpPr txBox="1">
            <a:spLocks/>
          </p:cNvSpPr>
          <p:nvPr/>
        </p:nvSpPr>
        <p:spPr>
          <a:xfrm>
            <a:off x="2577430" y="3677663"/>
            <a:ext cx="1670266" cy="1921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Richard the Lionhearted leads the Crusaders against Saladin in the 3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Crusade.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830" y="3677664"/>
            <a:ext cx="2352600" cy="2851636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/>
        </p:nvSpPr>
        <p:spPr>
          <a:xfrm>
            <a:off x="4703744" y="6046310"/>
            <a:ext cx="3903305" cy="5903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Crusaders sack Constantinople in 4</a:t>
            </a:r>
            <a:r>
              <a:rPr kumimoji="0" lang="en-US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Crusade and never make it to Jerusalem.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3744" y="3631373"/>
            <a:ext cx="2843987" cy="2414937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094"/>
            <a:ext cx="8229600" cy="1143000"/>
          </a:xfrm>
        </p:spPr>
        <p:txBody>
          <a:bodyPr/>
          <a:lstStyle/>
          <a:p>
            <a:r>
              <a:rPr lang="en-US" dirty="0" smtClean="0"/>
              <a:t>Causes &amp; Effects of the Crusades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837481"/>
            <a:ext cx="4040188" cy="639762"/>
          </a:xfrm>
        </p:spPr>
        <p:txBody>
          <a:bodyPr/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1477243"/>
            <a:ext cx="4040188" cy="3951288"/>
          </a:xfrm>
        </p:spPr>
        <p:txBody>
          <a:bodyPr/>
          <a:lstStyle/>
          <a:p>
            <a:r>
              <a:rPr lang="en-US" dirty="0" smtClean="0"/>
              <a:t>Christians wanted to retake the Holy Land</a:t>
            </a:r>
          </a:p>
          <a:p>
            <a:r>
              <a:rPr lang="en-US" dirty="0" smtClean="0"/>
              <a:t>Nobles wanted land &amp; money</a:t>
            </a:r>
          </a:p>
          <a:p>
            <a:r>
              <a:rPr lang="en-US" dirty="0" smtClean="0"/>
              <a:t>Merchants wanted new trade routes &amp; trade goods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837481"/>
            <a:ext cx="4041775" cy="639762"/>
          </a:xfrm>
        </p:spPr>
        <p:txBody>
          <a:bodyPr/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477243"/>
            <a:ext cx="4041775" cy="3951288"/>
          </a:xfrm>
        </p:spPr>
        <p:txBody>
          <a:bodyPr/>
          <a:lstStyle/>
          <a:p>
            <a:r>
              <a:rPr lang="en-US" dirty="0" smtClean="0"/>
              <a:t>Muslims kept Holy Land</a:t>
            </a:r>
          </a:p>
          <a:p>
            <a:r>
              <a:rPr lang="en-US" dirty="0" smtClean="0"/>
              <a:t>Jews persecuted by Christians, but left alone by Muslims</a:t>
            </a:r>
          </a:p>
          <a:p>
            <a:r>
              <a:rPr lang="en-US" dirty="0" smtClean="0"/>
              <a:t>Christians received new trade goods from Asia</a:t>
            </a:r>
          </a:p>
          <a:p>
            <a:r>
              <a:rPr lang="en-US" dirty="0" smtClean="0"/>
              <a:t>Christians rediscovered lost Greek &amp; Roman knowledge from Muslims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224" y="3984002"/>
            <a:ext cx="3613316" cy="2694847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Mr. Banh's Example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121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Major Events of the Crusades</vt:lpstr>
      <vt:lpstr>Causes &amp; Effects of the Crusades</vt:lpstr>
    </vt:vector>
  </TitlesOfParts>
  <Company>Alliance for College Ready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Alliance</dc:creator>
  <cp:lastModifiedBy>Alliance</cp:lastModifiedBy>
  <cp:revision>4</cp:revision>
  <dcterms:created xsi:type="dcterms:W3CDTF">2012-02-02T22:36:48Z</dcterms:created>
  <dcterms:modified xsi:type="dcterms:W3CDTF">2012-02-02T22:47:30Z</dcterms:modified>
</cp:coreProperties>
</file>