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3" r:id="rId3"/>
    <p:sldId id="271" r:id="rId4"/>
    <p:sldId id="268" r:id="rId5"/>
    <p:sldId id="269" r:id="rId6"/>
    <p:sldId id="266" r:id="rId7"/>
    <p:sldId id="267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966" autoAdjust="0"/>
  </p:normalViewPr>
  <p:slideViewPr>
    <p:cSldViewPr>
      <p:cViewPr varScale="1">
        <p:scale>
          <a:sx n="74" d="100"/>
          <a:sy n="74" d="100"/>
        </p:scale>
        <p:origin x="-105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74CE4C-6BC7-4EDD-A948-B93129CF91C7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6D3FF6-87AC-4A99-A758-778BB9B31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46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22’ x 17’ room filled with gold, 2 rooms filled</a:t>
            </a:r>
            <a:r>
              <a:rPr lang="en-US" baseline="0" dirty="0" smtClean="0"/>
              <a:t> with silver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6D3FF6-87AC-4A99-A758-778BB9B31F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606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B6199A2A-C982-49A3-B821-0AE15528F23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92C07B4-4F9C-4FB2-BEFD-28AB7CD4E2F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9A2A-C982-49A3-B821-0AE15528F23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C07B4-4F9C-4FB2-BEFD-28AB7CD4E2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9A2A-C982-49A3-B821-0AE15528F23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C07B4-4F9C-4FB2-BEFD-28AB7CD4E2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9A2A-C982-49A3-B821-0AE15528F23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C07B4-4F9C-4FB2-BEFD-28AB7CD4E2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9A2A-C982-49A3-B821-0AE15528F23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C07B4-4F9C-4FB2-BEFD-28AB7CD4E2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9A2A-C982-49A3-B821-0AE15528F23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C07B4-4F9C-4FB2-BEFD-28AB7CD4E2F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9A2A-C982-49A3-B821-0AE15528F23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C07B4-4F9C-4FB2-BEFD-28AB7CD4E2F8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9A2A-C982-49A3-B821-0AE15528F23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C07B4-4F9C-4FB2-BEFD-28AB7CD4E2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9A2A-C982-49A3-B821-0AE15528F23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C07B4-4F9C-4FB2-BEFD-28AB7CD4E2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9A2A-C982-49A3-B821-0AE15528F23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C07B4-4F9C-4FB2-BEFD-28AB7CD4E2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99A2A-C982-49A3-B821-0AE15528F23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C07B4-4F9C-4FB2-BEFD-28AB7CD4E2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B6199A2A-C982-49A3-B821-0AE15528F235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C92C07B4-4F9C-4FB2-BEFD-28AB7CD4E2F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11.jpe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540830" y="3015792"/>
            <a:ext cx="4847038" cy="1599722"/>
          </a:xfrm>
        </p:spPr>
        <p:txBody>
          <a:bodyPr/>
          <a:lstStyle/>
          <a:p>
            <a:r>
              <a:rPr lang="en-US" dirty="0" smtClean="0"/>
              <a:t>Fall of the Aztecs &amp; Incas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393952" y="4593323"/>
            <a:ext cx="4836456" cy="1040845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Red: Copy exactly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Yellow: Write in own words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Green: Follow along &amp; discuss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9872">
            <a:off x="720635" y="369379"/>
            <a:ext cx="3187878" cy="2913720"/>
          </a:xfrm>
          <a:prstGeom prst="rect">
            <a:avLst/>
          </a:prstGeom>
          <a:scene3d>
            <a:camera prst="perspectiveRight"/>
            <a:lightRig rig="threePt" dir="t"/>
          </a:scene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62195">
            <a:off x="188570" y="3590158"/>
            <a:ext cx="3854704" cy="2844800"/>
          </a:xfrm>
          <a:prstGeom prst="rect">
            <a:avLst/>
          </a:prstGeom>
          <a:scene3d>
            <a:camera prst="perspectiveAbove"/>
            <a:lightRig rig="threePt" dir="t"/>
          </a:scene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6345">
            <a:off x="4451946" y="580673"/>
            <a:ext cx="4497577" cy="220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38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76200"/>
            <a:ext cx="8041440" cy="144267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Mayans’ Mysterious End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467600" cy="3951337"/>
          </a:xfrm>
        </p:spPr>
        <p:txBody>
          <a:bodyPr/>
          <a:lstStyle/>
          <a:p>
            <a:r>
              <a:rPr lang="en-US" dirty="0" smtClean="0"/>
              <a:t>No clear reason for disappearance of Mayan civilization in 800s &amp; 900s</a:t>
            </a:r>
          </a:p>
          <a:p>
            <a:r>
              <a:rPr lang="en-US" dirty="0" smtClean="0"/>
              <a:t>Possible reasons: </a:t>
            </a:r>
          </a:p>
          <a:p>
            <a:pPr lvl="1"/>
            <a:r>
              <a:rPr lang="en-US" dirty="0" smtClean="0"/>
              <a:t>Disease, war between city-states, peasant revolts, over-farming damaging the environment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" t="1278" r="5990" b="28767"/>
          <a:stretch/>
        </p:blipFill>
        <p:spPr bwMode="auto">
          <a:xfrm>
            <a:off x="4503629" y="3886200"/>
            <a:ext cx="4335571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143000"/>
            <a:ext cx="162877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19500"/>
            <a:ext cx="3276600" cy="277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959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52400"/>
            <a:ext cx="8041440" cy="1442674"/>
          </a:xfrm>
        </p:spPr>
        <p:txBody>
          <a:bodyPr/>
          <a:lstStyle/>
          <a:p>
            <a:r>
              <a:rPr lang="en-US" sz="4400" dirty="0" smtClean="0">
                <a:solidFill>
                  <a:srgbClr val="00B050"/>
                </a:solidFill>
              </a:rPr>
              <a:t>Compare &amp; contrast the Spanish with the Aztecs/Incas</a:t>
            </a:r>
            <a:endParaRPr lang="en-US" sz="4400" dirty="0">
              <a:solidFill>
                <a:srgbClr val="00B05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334000" y="2038389"/>
            <a:ext cx="3017520" cy="542395"/>
          </a:xfrm>
        </p:spPr>
        <p:txBody>
          <a:bodyPr/>
          <a:lstStyle/>
          <a:p>
            <a:r>
              <a:rPr lang="en-US" sz="3200" b="1" u="sng" dirty="0" smtClean="0"/>
              <a:t>Spanish</a:t>
            </a:r>
            <a:endParaRPr lang="en-US" sz="3200" b="1" u="sng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" y="2048406"/>
            <a:ext cx="3014708" cy="542394"/>
          </a:xfrm>
        </p:spPr>
        <p:txBody>
          <a:bodyPr/>
          <a:lstStyle/>
          <a:p>
            <a:r>
              <a:rPr lang="en-US" sz="3200" b="1" u="sng" dirty="0" smtClean="0"/>
              <a:t>Aztecs &amp; Incas</a:t>
            </a:r>
            <a:endParaRPr lang="en-US" sz="3200" b="1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5486400" y="2743200"/>
            <a:ext cx="3017520" cy="3246120"/>
          </a:xfrm>
        </p:spPr>
        <p:txBody>
          <a:bodyPr/>
          <a:lstStyle/>
          <a:p>
            <a:r>
              <a:rPr lang="en-US" dirty="0" smtClean="0"/>
              <a:t>Guns</a:t>
            </a:r>
          </a:p>
          <a:p>
            <a:r>
              <a:rPr lang="en-US" dirty="0" smtClean="0"/>
              <a:t>Horses &amp; dogs</a:t>
            </a:r>
          </a:p>
          <a:p>
            <a:r>
              <a:rPr lang="en-US" dirty="0" smtClean="0"/>
              <a:t>Steel weapons &amp; armor</a:t>
            </a:r>
          </a:p>
          <a:p>
            <a:r>
              <a:rPr lang="en-US" dirty="0" smtClean="0"/>
              <a:t>Fought to </a:t>
            </a:r>
            <a:r>
              <a:rPr lang="en-US" b="1" u="sng" dirty="0" smtClean="0"/>
              <a:t>kill</a:t>
            </a:r>
            <a:r>
              <a:rPr lang="en-US" dirty="0" smtClean="0"/>
              <a:t> enemy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685800" y="2743200"/>
            <a:ext cx="3017520" cy="3246120"/>
          </a:xfrm>
        </p:spPr>
        <p:txBody>
          <a:bodyPr/>
          <a:lstStyle/>
          <a:p>
            <a:r>
              <a:rPr lang="en-US" dirty="0" smtClean="0"/>
              <a:t>Wooden &amp; stone weapons/armor</a:t>
            </a:r>
          </a:p>
          <a:p>
            <a:r>
              <a:rPr lang="en-US" dirty="0" smtClean="0"/>
              <a:t>Bows, arrows, spears, &amp; clubs</a:t>
            </a:r>
          </a:p>
          <a:p>
            <a:r>
              <a:rPr lang="en-US" dirty="0" smtClean="0"/>
              <a:t>Aztecs fought to </a:t>
            </a:r>
            <a:r>
              <a:rPr lang="en-US" b="1" u="sng" dirty="0" smtClean="0"/>
              <a:t>capture</a:t>
            </a:r>
            <a:r>
              <a:rPr lang="en-US" dirty="0" smtClean="0"/>
              <a:t> enemies for sacrifice</a:t>
            </a:r>
            <a:endParaRPr lang="en-US" dirty="0"/>
          </a:p>
        </p:txBody>
      </p:sp>
      <p:pic>
        <p:nvPicPr>
          <p:cNvPr id="8" name="Content Placeholder 8" descr="aztec_warri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752600"/>
            <a:ext cx="3505200" cy="4567862"/>
          </a:xfrm>
          <a:prstGeom prst="rect">
            <a:avLst/>
          </a:prstGeom>
        </p:spPr>
      </p:pic>
      <p:pic>
        <p:nvPicPr>
          <p:cNvPr id="9" name="Content Placeholder 10" descr="spanish soldier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1691463"/>
            <a:ext cx="3429000" cy="463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63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76200"/>
            <a:ext cx="8041440" cy="1442674"/>
          </a:xfrm>
        </p:spPr>
        <p:txBody>
          <a:bodyPr/>
          <a:lstStyle/>
          <a:p>
            <a:r>
              <a:rPr lang="en-US" sz="4400" dirty="0" smtClean="0">
                <a:solidFill>
                  <a:srgbClr val="FFFF00"/>
                </a:solidFill>
              </a:rPr>
              <a:t>How did the Aztecs fall?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4191000" cy="4343400"/>
          </a:xfrm>
        </p:spPr>
        <p:txBody>
          <a:bodyPr>
            <a:normAutofit fontScale="92500"/>
          </a:bodyPr>
          <a:lstStyle/>
          <a:p>
            <a:r>
              <a:rPr lang="en-US" sz="2800" dirty="0" err="1" smtClean="0"/>
              <a:t>Hernan</a:t>
            </a:r>
            <a:r>
              <a:rPr lang="en-US" sz="2800" dirty="0" smtClean="0"/>
              <a:t> Cortes arrived in Mexico from Cuba in 1519</a:t>
            </a:r>
          </a:p>
          <a:p>
            <a:r>
              <a:rPr lang="en-US" sz="2800" dirty="0" smtClean="0"/>
              <a:t>Made alliances with native tribes upset with Aztecs</a:t>
            </a:r>
          </a:p>
          <a:p>
            <a:r>
              <a:rPr lang="en-US" sz="2800" dirty="0" smtClean="0"/>
              <a:t>Captured/killed Montezuma II</a:t>
            </a:r>
          </a:p>
          <a:p>
            <a:r>
              <a:rPr lang="en-US" sz="2800" dirty="0" smtClean="0"/>
              <a:t>Took Tenochtitlan by force &amp; wiped out Aztecs by 1521</a:t>
            </a:r>
            <a:endParaRPr lang="en-US" sz="2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371600"/>
            <a:ext cx="414528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28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0"/>
            <a:ext cx="8041440" cy="985474"/>
          </a:xfrm>
        </p:spPr>
        <p:txBody>
          <a:bodyPr/>
          <a:lstStyle/>
          <a:p>
            <a:r>
              <a:rPr lang="en-US" sz="4400" dirty="0" smtClean="0">
                <a:solidFill>
                  <a:srgbClr val="FFFF00"/>
                </a:solidFill>
              </a:rPr>
              <a:t>How did the Incas fall?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395133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Francisco Pizarro arrived in Inca Empire from Panama with less than 200 men in 1532</a:t>
            </a:r>
          </a:p>
          <a:p>
            <a:r>
              <a:rPr lang="en-US" sz="2800" dirty="0" smtClean="0"/>
              <a:t>Held king ransom, was paid, then strangled king</a:t>
            </a:r>
          </a:p>
          <a:p>
            <a:r>
              <a:rPr lang="en-US" sz="2800" dirty="0" smtClean="0"/>
              <a:t>Made alliances to conquer rest of Incas by 1533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283916"/>
            <a:ext cx="3493528" cy="3193084"/>
          </a:xfrm>
          <a:prstGeom prst="rect">
            <a:avLst/>
          </a:prstGeom>
        </p:spPr>
      </p:pic>
      <p:pic>
        <p:nvPicPr>
          <p:cNvPr id="3074" name="Picture 2" descr="C:\Users\Wesley\Pictures\Pics\Educational\7th Grade History\Meso-America &amp; Andean Civs\Avenue El Sol St Mural 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239133"/>
            <a:ext cx="5181600" cy="3449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4" y="914400"/>
            <a:ext cx="8929352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852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04788E-6 L -0.2 -0.190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0" y="-95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60000" y="1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81326"/>
            <a:ext cx="8041440" cy="106167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Why did the Spanish succeed?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5486400" cy="3951337"/>
          </a:xfrm>
        </p:spPr>
        <p:txBody>
          <a:bodyPr/>
          <a:lstStyle/>
          <a:p>
            <a:r>
              <a:rPr lang="en-US" dirty="0" smtClean="0"/>
              <a:t>Few in number, but made allies with native tribes against the Aztecs &amp; Incas</a:t>
            </a:r>
          </a:p>
          <a:p>
            <a:r>
              <a:rPr lang="en-US" dirty="0" smtClean="0"/>
              <a:t>Superior technology/weapons</a:t>
            </a:r>
          </a:p>
          <a:p>
            <a:r>
              <a:rPr lang="en-US" dirty="0" smtClean="0"/>
              <a:t>Natives had no resistance against European diseases (smallpox &amp; flu)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169920"/>
            <a:ext cx="4572000" cy="3535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142999"/>
            <a:ext cx="2601571" cy="496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71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FF00"/>
                </a:solidFill>
              </a:rPr>
              <a:t>What did the Spanish do after taking over?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2038388"/>
            <a:ext cx="4419600" cy="3951337"/>
          </a:xfrm>
        </p:spPr>
        <p:txBody>
          <a:bodyPr/>
          <a:lstStyle/>
          <a:p>
            <a:r>
              <a:rPr lang="en-US" dirty="0"/>
              <a:t>Destroyed native records </a:t>
            </a:r>
            <a:endParaRPr lang="en-US" dirty="0" smtClean="0"/>
          </a:p>
          <a:p>
            <a:r>
              <a:rPr lang="en-US" dirty="0" smtClean="0"/>
              <a:t>Encomienda system</a:t>
            </a:r>
            <a:endParaRPr lang="en-US" b="1" dirty="0" smtClean="0">
              <a:solidFill>
                <a:srgbClr val="00B0F0"/>
              </a:solidFill>
            </a:endParaRPr>
          </a:p>
          <a:p>
            <a:pPr lvl="1"/>
            <a:r>
              <a:rPr lang="en-US" dirty="0" smtClean="0"/>
              <a:t>Certain people given control over groups of natives. Natives were educated &amp; Christianized and required to pay taxes &amp; tribute.</a:t>
            </a:r>
          </a:p>
          <a:p>
            <a:pPr lvl="1"/>
            <a:r>
              <a:rPr lang="en-US" dirty="0" smtClean="0"/>
              <a:t>Little difference between Encomienda system &amp; slavery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1752600"/>
            <a:ext cx="2309468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3078480"/>
            <a:ext cx="2385668" cy="19507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525" y="4450080"/>
            <a:ext cx="2385668" cy="19507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" t="2941" r="5726"/>
          <a:stretch/>
        </p:blipFill>
        <p:spPr>
          <a:xfrm>
            <a:off x="4850433" y="1805602"/>
            <a:ext cx="4185893" cy="27663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26" t="18333" r="8174"/>
          <a:stretch/>
        </p:blipFill>
        <p:spPr>
          <a:xfrm>
            <a:off x="4850433" y="3068955"/>
            <a:ext cx="4198589" cy="3451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90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7760" y="1152438"/>
            <a:ext cx="8041440" cy="1442674"/>
          </a:xfrm>
          <a:noFill/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Fall of MAI Exit Slip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(You must answer these before you leave)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54263"/>
            <a:ext cx="7467600" cy="2884537"/>
          </a:xfrm>
        </p:spPr>
        <p:txBody>
          <a:bodyPr/>
          <a:lstStyle/>
          <a:p>
            <a:r>
              <a:rPr lang="en-US" dirty="0" smtClean="0"/>
              <a:t>Who conquered the </a:t>
            </a:r>
            <a:r>
              <a:rPr lang="en-US" dirty="0" smtClean="0"/>
              <a:t>Aztecs &amp; Incas?</a:t>
            </a:r>
            <a:endParaRPr lang="en-US" dirty="0" smtClean="0"/>
          </a:p>
          <a:p>
            <a:r>
              <a:rPr lang="en-US" dirty="0" smtClean="0"/>
              <a:t>How and why were the Spanish able to conquer the Aztecs &amp; Incas? </a:t>
            </a:r>
            <a:r>
              <a:rPr lang="en-US" dirty="0" smtClean="0"/>
              <a:t>(2 </a:t>
            </a:r>
            <a:r>
              <a:rPr lang="en-US" dirty="0" smtClean="0"/>
              <a:t>reasons)</a:t>
            </a:r>
          </a:p>
          <a:p>
            <a:r>
              <a:rPr lang="en-US" dirty="0" smtClean="0"/>
              <a:t>What happened to the conquered peoples after the Spanish took over?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" y="76200"/>
            <a:ext cx="1905000" cy="1066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Make a new heading with this title</a:t>
            </a:r>
            <a:endParaRPr lang="en-US" sz="2400" dirty="0"/>
          </a:p>
        </p:txBody>
      </p:sp>
      <p:sp>
        <p:nvSpPr>
          <p:cNvPr id="5" name="Striped Right Arrow 4"/>
          <p:cNvSpPr/>
          <p:nvPr/>
        </p:nvSpPr>
        <p:spPr>
          <a:xfrm rot="2234367">
            <a:off x="1821513" y="785536"/>
            <a:ext cx="838200" cy="762000"/>
          </a:xfrm>
          <a:prstGeom prst="striped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11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</Template>
  <TotalTime>372</TotalTime>
  <Words>317</Words>
  <Application>Microsoft Office PowerPoint</Application>
  <PresentationFormat>On-screen Show (4:3)</PresentationFormat>
  <Paragraphs>43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Sketchbook</vt:lpstr>
      <vt:lpstr>Fall of the Aztecs &amp; Incas</vt:lpstr>
      <vt:lpstr>The Mayans’ Mysterious End</vt:lpstr>
      <vt:lpstr>Compare &amp; contrast the Spanish with the Aztecs/Incas</vt:lpstr>
      <vt:lpstr>How did the Aztecs fall?</vt:lpstr>
      <vt:lpstr>How did the Incas fall?</vt:lpstr>
      <vt:lpstr>Why did the Spanish succeed?</vt:lpstr>
      <vt:lpstr>What did the Spanish do after taking over?</vt:lpstr>
      <vt:lpstr>Fall of MAI Exit Slip  (You must answer these before you leave)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Wesley</dc:creator>
  <cp:lastModifiedBy>Wesley</cp:lastModifiedBy>
  <cp:revision>13</cp:revision>
  <dcterms:created xsi:type="dcterms:W3CDTF">2011-12-04T18:11:59Z</dcterms:created>
  <dcterms:modified xsi:type="dcterms:W3CDTF">2011-12-05T00:24:27Z</dcterms:modified>
</cp:coreProperties>
</file>