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4" r:id="rId4"/>
    <p:sldId id="259" r:id="rId5"/>
    <p:sldId id="260" r:id="rId6"/>
    <p:sldId id="266" r:id="rId7"/>
    <p:sldId id="261" r:id="rId8"/>
    <p:sldId id="265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00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B2C72FB-9036-470A-ABA5-72BBD11299A0}" type="datetimeFigureOut">
              <a:rPr lang="en-US" smtClean="0"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2056475-522E-4445-87A3-6CA58362A17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1828800"/>
            <a:ext cx="4572000" cy="1368798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60000"/>
                </a:solidFill>
              </a:rPr>
              <a:t>Red: Copy exactly as you see it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Yellow: Write in own words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Green: Follow along &amp; discuss</a:t>
            </a:r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7680960" cy="1371600"/>
          </a:xfrm>
        </p:spPr>
        <p:txBody>
          <a:bodyPr/>
          <a:lstStyle/>
          <a:p>
            <a:r>
              <a:rPr lang="en-US" dirty="0" smtClean="0"/>
              <a:t>Inca Achievements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348" y="3352800"/>
            <a:ext cx="4368801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9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Mayans: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Stone Calendars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Glyphs &amp; Codex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Astronomy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/>
              <a:t>Math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Review of Mayan Achievements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40" y="1371600"/>
            <a:ext cx="341376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20943"/>
            <a:ext cx="3505200" cy="431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1320942"/>
            <a:ext cx="4953000" cy="4317857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81125"/>
            <a:ext cx="8650942" cy="490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712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Aztecs: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err="1" smtClean="0"/>
              <a:t>Chinampas</a:t>
            </a: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Stone Calendars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Glyphs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Astronomy</a:t>
            </a:r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Review of Aztec Achievements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943189"/>
            <a:ext cx="3489540" cy="267132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" y="1295400"/>
            <a:ext cx="4711485" cy="26192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625" y="1562560"/>
            <a:ext cx="4930952" cy="4704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6675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9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Used by Incas as calendars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800" dirty="0" smtClean="0"/>
              <a:t>Kept track of seasons to know when to plant &amp; harvest crops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60000"/>
                </a:solidFill>
              </a:rPr>
              <a:t>Inca Temples</a:t>
            </a:r>
            <a:endParaRPr lang="en-US" dirty="0">
              <a:solidFill>
                <a:srgbClr val="F6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5"/>
          <a:stretch/>
        </p:blipFill>
        <p:spPr bwMode="auto">
          <a:xfrm>
            <a:off x="4419600" y="1228725"/>
            <a:ext cx="4541142" cy="4614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79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228600" y="1463040"/>
            <a:ext cx="8558784" cy="249936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/>
              <a:t>Sasahuaman</a:t>
            </a:r>
            <a:r>
              <a:rPr lang="en-US" sz="2800" dirty="0" smtClean="0"/>
              <a:t> – Inca fortress built using stones, but no cement or mortar to hold stones in place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Cities built in mountains without cement/mortar</a:t>
            </a:r>
            <a:endParaRPr lang="en-US" sz="2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124200"/>
            <a:ext cx="5501661" cy="34569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Sasahuaman</a:t>
            </a:r>
            <a:r>
              <a:rPr lang="en-US" dirty="0" smtClean="0">
                <a:solidFill>
                  <a:srgbClr val="FFFF00"/>
                </a:solidFill>
              </a:rPr>
              <a:t> &amp; Architecture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0"/>
            <a:ext cx="6629400" cy="36231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23975"/>
            <a:ext cx="83058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49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57599"/>
            <a:ext cx="3962400" cy="2979725"/>
          </a:xfr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3826" y="1463040"/>
            <a:ext cx="4371974" cy="4288536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500" dirty="0" smtClean="0"/>
              <a:t>Took place before Egyptian “mummies”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500" dirty="0" smtClean="0"/>
              <a:t>Pre-Inca peoples mummified everybody (rich, poor, young, old, etc.) </a:t>
            </a:r>
            <a:endParaRPr lang="en-US" sz="25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Mummification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199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75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44444E-6 L -0.25035 0.08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17" y="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4829174" cy="47244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800" dirty="0" err="1" smtClean="0"/>
              <a:t>Quipu</a:t>
            </a:r>
            <a:r>
              <a:rPr lang="en-US" sz="2800" dirty="0" smtClean="0"/>
              <a:t> used as counting tool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smtClean="0"/>
              <a:t>No written language (all oral traditions)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Quipu</a:t>
            </a:r>
            <a:r>
              <a:rPr lang="en-US" dirty="0" smtClean="0">
                <a:solidFill>
                  <a:srgbClr val="FFC000"/>
                </a:solidFill>
              </a:rPr>
              <a:t> &amp; Language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34" y="4495800"/>
            <a:ext cx="6495266" cy="2118360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474" y="1219200"/>
            <a:ext cx="3442648" cy="3075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358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6657974" cy="5638800"/>
          </a:xfrm>
        </p:spPr>
        <p:txBody>
          <a:bodyPr anchor="t">
            <a:normAutofit/>
          </a:bodyPr>
          <a:lstStyle/>
          <a:p>
            <a:r>
              <a:rPr lang="en-US" sz="3200" b="0" dirty="0" smtClean="0">
                <a:solidFill>
                  <a:srgbClr val="00B050"/>
                </a:solidFill>
              </a:rPr>
              <a:t>Review: Compare &amp; contrast MAI civilizations by creating a graphic organizer</a:t>
            </a:r>
            <a:br>
              <a:rPr lang="en-US" sz="3200" b="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rgbClr val="00B050"/>
                </a:solidFill>
              </a:rPr>
              <a:t>	1. Try to list shared details in 	middle of all 3 bubbles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>
                <a:solidFill>
                  <a:srgbClr val="00B050"/>
                </a:solidFill>
              </a:rPr>
              <a:t>	</a:t>
            </a:r>
            <a:r>
              <a:rPr lang="en-US" sz="3200" dirty="0" smtClean="0">
                <a:solidFill>
                  <a:srgbClr val="00B050"/>
                </a:solidFill>
              </a:rPr>
              <a:t>2. List any details shared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rgbClr val="00B050"/>
                </a:solidFill>
              </a:rPr>
              <a:t>	between 2 civilizations in 	middle of their 2 “bubbles”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>
                <a:solidFill>
                  <a:srgbClr val="00B050"/>
                </a:solidFill>
              </a:rPr>
              <a:t>	</a:t>
            </a:r>
            <a:r>
              <a:rPr lang="en-US" sz="3200" dirty="0" smtClean="0">
                <a:solidFill>
                  <a:srgbClr val="00B050"/>
                </a:solidFill>
              </a:rPr>
              <a:t>3. Write down unique details 	inside bubble</a:t>
            </a:r>
            <a:endParaRPr lang="en-US" sz="3200" b="0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57800" y="4724400"/>
            <a:ext cx="3657600" cy="198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FF00"/>
                </a:solidFill>
              </a:rPr>
              <a:t>Don’t worry if you’re confused. There’s an example on the next slide!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2426" y="228600"/>
            <a:ext cx="6429374" cy="5638800"/>
          </a:xfrm>
        </p:spPr>
        <p:txBody>
          <a:bodyPr anchor="t">
            <a:normAutofit/>
          </a:bodyPr>
          <a:lstStyle/>
          <a:p>
            <a:r>
              <a:rPr lang="en-US" sz="3200" b="0" dirty="0" smtClean="0">
                <a:solidFill>
                  <a:srgbClr val="FFFF00"/>
                </a:solidFill>
              </a:rPr>
              <a:t>Example:</a:t>
            </a:r>
            <a:endParaRPr lang="en-US" sz="3200" b="0" dirty="0">
              <a:solidFill>
                <a:srgbClr val="FFFF00"/>
              </a:solidFill>
            </a:endParaRPr>
          </a:p>
        </p:txBody>
      </p:sp>
      <p:sp>
        <p:nvSpPr>
          <p:cNvPr id="8" name="12-Point Star 7"/>
          <p:cNvSpPr/>
          <p:nvPr/>
        </p:nvSpPr>
        <p:spPr>
          <a:xfrm>
            <a:off x="3048000" y="304800"/>
            <a:ext cx="3276600" cy="1524000"/>
          </a:xfrm>
          <a:prstGeom prst="star12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Mayans:</a:t>
            </a:r>
            <a:br>
              <a:rPr lang="en-US" sz="2800" b="1" dirty="0" smtClean="0">
                <a:solidFill>
                  <a:srgbClr val="FFFF00"/>
                </a:solidFill>
              </a:rPr>
            </a:br>
            <a:r>
              <a:rPr lang="en-US" sz="2000" dirty="0" smtClean="0">
                <a:solidFill>
                  <a:srgbClr val="FFFF00"/>
                </a:solidFill>
              </a:rPr>
              <a:t>Math system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9" name="12-Point Star 8"/>
          <p:cNvSpPr/>
          <p:nvPr/>
        </p:nvSpPr>
        <p:spPr>
          <a:xfrm>
            <a:off x="533400" y="4724400"/>
            <a:ext cx="3276600" cy="1524000"/>
          </a:xfrm>
          <a:prstGeom prst="star12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Aztecs:</a:t>
            </a:r>
          </a:p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Chinampas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12-Point Star 9"/>
          <p:cNvSpPr/>
          <p:nvPr/>
        </p:nvSpPr>
        <p:spPr>
          <a:xfrm>
            <a:off x="5562600" y="4724400"/>
            <a:ext cx="3276600" cy="1524000"/>
          </a:xfrm>
          <a:prstGeom prst="star1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Incas:</a:t>
            </a:r>
          </a:p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Quipu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1" name="12-Point Star 10"/>
          <p:cNvSpPr/>
          <p:nvPr/>
        </p:nvSpPr>
        <p:spPr>
          <a:xfrm>
            <a:off x="3048000" y="2743200"/>
            <a:ext cx="3276600" cy="1524000"/>
          </a:xfrm>
          <a:prstGeom prst="star12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>
                    <a:lumMod val="95000"/>
                  </a:schemeClr>
                </a:solidFill>
              </a:rPr>
              <a:t>MAI:</a:t>
            </a:r>
            <a:endParaRPr lang="en-US" sz="2800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ctr"/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</a:rPr>
              <a:t>Made sacrifices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2420034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Wrote using glyphs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5070901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Conquered by Spanish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77000" y="2584965"/>
            <a:ext cx="20574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Achievements in math &amp; counting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386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85</TotalTime>
  <Words>182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Mylar</vt:lpstr>
      <vt:lpstr>Inca Achievements</vt:lpstr>
      <vt:lpstr>Review of Mayan Achievements</vt:lpstr>
      <vt:lpstr>Review of Aztec Achievements</vt:lpstr>
      <vt:lpstr>Inca Temples</vt:lpstr>
      <vt:lpstr>Sasahuaman &amp; Architecture</vt:lpstr>
      <vt:lpstr>Mummification</vt:lpstr>
      <vt:lpstr>Quipu &amp; Language</vt:lpstr>
      <vt:lpstr>Review: Compare &amp; contrast MAI civilizations by creating a graphic organizer  1. Try to list shared details in  middle of all 3 bubbles  2. List any details shared  between 2 civilizations in  middle of their 2 “bubbles”  3. Write down unique details  inside bubble</vt:lpstr>
      <vt:lpstr>Example: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Inca Achievements</dc:title>
  <dc:creator>Wesley</dc:creator>
  <cp:lastModifiedBy>Wesley</cp:lastModifiedBy>
  <cp:revision>10</cp:revision>
  <dcterms:created xsi:type="dcterms:W3CDTF">2011-12-01T01:50:37Z</dcterms:created>
  <dcterms:modified xsi:type="dcterms:W3CDTF">2011-12-01T03:16:06Z</dcterms:modified>
</cp:coreProperties>
</file>