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91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E59E58-DD47-4556-8EB0-7862373518A8}" type="doc">
      <dgm:prSet loTypeId="urn:microsoft.com/office/officeart/2005/8/layout/process1" loCatId="process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02BD2D49-4AD1-4A31-99BE-396FF566E227}">
      <dgm:prSet phldrT="[Text]"/>
      <dgm:spPr/>
      <dgm:t>
        <a:bodyPr/>
        <a:lstStyle/>
        <a:p>
          <a:r>
            <a:rPr lang="en-US" dirty="0" smtClean="0"/>
            <a:t>Slave traders captured individuals in Africa</a:t>
          </a:r>
          <a:endParaRPr lang="en-US" dirty="0"/>
        </a:p>
      </dgm:t>
    </dgm:pt>
    <dgm:pt modelId="{A2CBFC3C-CFA4-4961-AB28-669E32BD37F4}" type="parTrans" cxnId="{47650FC4-F04B-41D8-B39C-383820AF5ABB}">
      <dgm:prSet/>
      <dgm:spPr/>
      <dgm:t>
        <a:bodyPr/>
        <a:lstStyle/>
        <a:p>
          <a:endParaRPr lang="en-US"/>
        </a:p>
      </dgm:t>
    </dgm:pt>
    <dgm:pt modelId="{D2A261F5-4C48-402B-98B7-E676BAF97990}" type="sibTrans" cxnId="{47650FC4-F04B-41D8-B39C-383820AF5ABB}">
      <dgm:prSet/>
      <dgm:spPr/>
      <dgm:t>
        <a:bodyPr/>
        <a:lstStyle/>
        <a:p>
          <a:endParaRPr lang="en-US"/>
        </a:p>
      </dgm:t>
    </dgm:pt>
    <dgm:pt modelId="{CA27958F-CE95-4B70-AA56-84D59A59CA96}">
      <dgm:prSet phldrT="[Text]"/>
      <dgm:spPr/>
      <dgm:t>
        <a:bodyPr/>
        <a:lstStyle/>
        <a:p>
          <a:r>
            <a:rPr lang="en-US" dirty="0" smtClean="0"/>
            <a:t>Slaves sold to Europeans in coastal cities of Africa</a:t>
          </a:r>
          <a:endParaRPr lang="en-US" dirty="0"/>
        </a:p>
      </dgm:t>
    </dgm:pt>
    <dgm:pt modelId="{C1383BE5-94EC-44A8-AFB7-D70F34CDA401}" type="parTrans" cxnId="{E521434D-9627-4CF3-AC8C-B217C6F4F011}">
      <dgm:prSet/>
      <dgm:spPr/>
      <dgm:t>
        <a:bodyPr/>
        <a:lstStyle/>
        <a:p>
          <a:endParaRPr lang="en-US"/>
        </a:p>
      </dgm:t>
    </dgm:pt>
    <dgm:pt modelId="{4A9C603A-395E-4EB8-B2C4-BF53F2B18380}" type="sibTrans" cxnId="{E521434D-9627-4CF3-AC8C-B217C6F4F011}">
      <dgm:prSet/>
      <dgm:spPr/>
      <dgm:t>
        <a:bodyPr/>
        <a:lstStyle/>
        <a:p>
          <a:endParaRPr lang="en-US"/>
        </a:p>
      </dgm:t>
    </dgm:pt>
    <dgm:pt modelId="{7067746A-2AED-4BED-A288-36A0A3553A02}">
      <dgm:prSet phldrT="[Text]"/>
      <dgm:spPr/>
      <dgm:t>
        <a:bodyPr/>
        <a:lstStyle/>
        <a:p>
          <a:r>
            <a:rPr lang="en-US" dirty="0" smtClean="0"/>
            <a:t>Europeans brought slaves over to New World on slave ships</a:t>
          </a:r>
          <a:endParaRPr lang="en-US" dirty="0"/>
        </a:p>
      </dgm:t>
    </dgm:pt>
    <dgm:pt modelId="{7FA6671D-18EA-433E-9050-B5132C87C894}" type="parTrans" cxnId="{555C022A-1A2C-46A2-8798-50E9012E85E4}">
      <dgm:prSet/>
      <dgm:spPr/>
      <dgm:t>
        <a:bodyPr/>
        <a:lstStyle/>
        <a:p>
          <a:endParaRPr lang="en-US"/>
        </a:p>
      </dgm:t>
    </dgm:pt>
    <dgm:pt modelId="{01AE1105-F34C-4C72-B8A4-FF817D5CCEC8}" type="sibTrans" cxnId="{555C022A-1A2C-46A2-8798-50E9012E85E4}">
      <dgm:prSet/>
      <dgm:spPr/>
      <dgm:t>
        <a:bodyPr/>
        <a:lstStyle/>
        <a:p>
          <a:endParaRPr lang="en-US"/>
        </a:p>
      </dgm:t>
    </dgm:pt>
    <dgm:pt modelId="{33B52F9E-8036-4E1A-B12F-77EEC7491861}" type="pres">
      <dgm:prSet presAssocID="{CCE59E58-DD47-4556-8EB0-7862373518A8}" presName="Name0" presStyleCnt="0">
        <dgm:presLayoutVars>
          <dgm:dir/>
          <dgm:resizeHandles val="exact"/>
        </dgm:presLayoutVars>
      </dgm:prSet>
      <dgm:spPr/>
    </dgm:pt>
    <dgm:pt modelId="{86F4BDF0-F155-4A02-8658-A0404200BCA3}" type="pres">
      <dgm:prSet presAssocID="{02BD2D49-4AD1-4A31-99BE-396FF566E227}" presName="node" presStyleLbl="node1" presStyleIdx="0" presStyleCnt="3">
        <dgm:presLayoutVars>
          <dgm:bulletEnabled val="1"/>
        </dgm:presLayoutVars>
      </dgm:prSet>
      <dgm:spPr/>
    </dgm:pt>
    <dgm:pt modelId="{5960A357-691C-4B91-B300-BA5A79756803}" type="pres">
      <dgm:prSet presAssocID="{D2A261F5-4C48-402B-98B7-E676BAF97990}" presName="sibTrans" presStyleLbl="sibTrans2D1" presStyleIdx="0" presStyleCnt="2"/>
      <dgm:spPr/>
    </dgm:pt>
    <dgm:pt modelId="{4757C4D8-9CCE-4A4A-9B96-2DC497FB4BDF}" type="pres">
      <dgm:prSet presAssocID="{D2A261F5-4C48-402B-98B7-E676BAF97990}" presName="connectorText" presStyleLbl="sibTrans2D1" presStyleIdx="0" presStyleCnt="2"/>
      <dgm:spPr/>
    </dgm:pt>
    <dgm:pt modelId="{3A31EB57-489A-4FD1-AFE9-6C7DB63C4493}" type="pres">
      <dgm:prSet presAssocID="{CA27958F-CE95-4B70-AA56-84D59A59CA96}" presName="node" presStyleLbl="node1" presStyleIdx="1" presStyleCnt="3">
        <dgm:presLayoutVars>
          <dgm:bulletEnabled val="1"/>
        </dgm:presLayoutVars>
      </dgm:prSet>
      <dgm:spPr/>
    </dgm:pt>
    <dgm:pt modelId="{DC69B849-C87C-40DB-9E42-0005DF2438B8}" type="pres">
      <dgm:prSet presAssocID="{4A9C603A-395E-4EB8-B2C4-BF53F2B18380}" presName="sibTrans" presStyleLbl="sibTrans2D1" presStyleIdx="1" presStyleCnt="2"/>
      <dgm:spPr/>
    </dgm:pt>
    <dgm:pt modelId="{F070A390-7F3F-455C-9964-377C7DA600D6}" type="pres">
      <dgm:prSet presAssocID="{4A9C603A-395E-4EB8-B2C4-BF53F2B18380}" presName="connectorText" presStyleLbl="sibTrans2D1" presStyleIdx="1" presStyleCnt="2"/>
      <dgm:spPr/>
    </dgm:pt>
    <dgm:pt modelId="{CC3A05BE-E463-4987-B6B5-04A643FD51D8}" type="pres">
      <dgm:prSet presAssocID="{7067746A-2AED-4BED-A288-36A0A3553A02}" presName="node" presStyleLbl="node1" presStyleIdx="2" presStyleCnt="3">
        <dgm:presLayoutVars>
          <dgm:bulletEnabled val="1"/>
        </dgm:presLayoutVars>
      </dgm:prSet>
      <dgm:spPr/>
    </dgm:pt>
  </dgm:ptLst>
  <dgm:cxnLst>
    <dgm:cxn modelId="{51E78B90-8135-4D42-A6B3-C4003150C5CD}" type="presOf" srcId="{D2A261F5-4C48-402B-98B7-E676BAF97990}" destId="{4757C4D8-9CCE-4A4A-9B96-2DC497FB4BDF}" srcOrd="1" destOrd="0" presId="urn:microsoft.com/office/officeart/2005/8/layout/process1"/>
    <dgm:cxn modelId="{555C022A-1A2C-46A2-8798-50E9012E85E4}" srcId="{CCE59E58-DD47-4556-8EB0-7862373518A8}" destId="{7067746A-2AED-4BED-A288-36A0A3553A02}" srcOrd="2" destOrd="0" parTransId="{7FA6671D-18EA-433E-9050-B5132C87C894}" sibTransId="{01AE1105-F34C-4C72-B8A4-FF817D5CCEC8}"/>
    <dgm:cxn modelId="{739E5AB0-09FE-4208-A273-4C47DEB7AA23}" type="presOf" srcId="{D2A261F5-4C48-402B-98B7-E676BAF97990}" destId="{5960A357-691C-4B91-B300-BA5A79756803}" srcOrd="0" destOrd="0" presId="urn:microsoft.com/office/officeart/2005/8/layout/process1"/>
    <dgm:cxn modelId="{A3945486-FF1C-4E32-B032-08364482D527}" type="presOf" srcId="{CA27958F-CE95-4B70-AA56-84D59A59CA96}" destId="{3A31EB57-489A-4FD1-AFE9-6C7DB63C4493}" srcOrd="0" destOrd="0" presId="urn:microsoft.com/office/officeart/2005/8/layout/process1"/>
    <dgm:cxn modelId="{47650FC4-F04B-41D8-B39C-383820AF5ABB}" srcId="{CCE59E58-DD47-4556-8EB0-7862373518A8}" destId="{02BD2D49-4AD1-4A31-99BE-396FF566E227}" srcOrd="0" destOrd="0" parTransId="{A2CBFC3C-CFA4-4961-AB28-669E32BD37F4}" sibTransId="{D2A261F5-4C48-402B-98B7-E676BAF97990}"/>
    <dgm:cxn modelId="{E521434D-9627-4CF3-AC8C-B217C6F4F011}" srcId="{CCE59E58-DD47-4556-8EB0-7862373518A8}" destId="{CA27958F-CE95-4B70-AA56-84D59A59CA96}" srcOrd="1" destOrd="0" parTransId="{C1383BE5-94EC-44A8-AFB7-D70F34CDA401}" sibTransId="{4A9C603A-395E-4EB8-B2C4-BF53F2B18380}"/>
    <dgm:cxn modelId="{A91118F7-FCD9-491D-BECE-99B0F6ACB459}" type="presOf" srcId="{4A9C603A-395E-4EB8-B2C4-BF53F2B18380}" destId="{DC69B849-C87C-40DB-9E42-0005DF2438B8}" srcOrd="0" destOrd="0" presId="urn:microsoft.com/office/officeart/2005/8/layout/process1"/>
    <dgm:cxn modelId="{582E4DDD-1BF7-42A1-AE09-02D6220CFB9C}" type="presOf" srcId="{4A9C603A-395E-4EB8-B2C4-BF53F2B18380}" destId="{F070A390-7F3F-455C-9964-377C7DA600D6}" srcOrd="1" destOrd="0" presId="urn:microsoft.com/office/officeart/2005/8/layout/process1"/>
    <dgm:cxn modelId="{6B26C4E9-B00D-442A-A423-F4FE5C116F6E}" type="presOf" srcId="{CCE59E58-DD47-4556-8EB0-7862373518A8}" destId="{33B52F9E-8036-4E1A-B12F-77EEC7491861}" srcOrd="0" destOrd="0" presId="urn:microsoft.com/office/officeart/2005/8/layout/process1"/>
    <dgm:cxn modelId="{256AFF1A-06F9-435F-B653-270468193E0F}" type="presOf" srcId="{7067746A-2AED-4BED-A288-36A0A3553A02}" destId="{CC3A05BE-E463-4987-B6B5-04A643FD51D8}" srcOrd="0" destOrd="0" presId="urn:microsoft.com/office/officeart/2005/8/layout/process1"/>
    <dgm:cxn modelId="{D4878081-2EBE-4BA7-8D77-925DA79BE982}" type="presOf" srcId="{02BD2D49-4AD1-4A31-99BE-396FF566E227}" destId="{86F4BDF0-F155-4A02-8658-A0404200BCA3}" srcOrd="0" destOrd="0" presId="urn:microsoft.com/office/officeart/2005/8/layout/process1"/>
    <dgm:cxn modelId="{DCD682AB-1D72-4E06-98FC-99CA0A9DE81F}" type="presParOf" srcId="{33B52F9E-8036-4E1A-B12F-77EEC7491861}" destId="{86F4BDF0-F155-4A02-8658-A0404200BCA3}" srcOrd="0" destOrd="0" presId="urn:microsoft.com/office/officeart/2005/8/layout/process1"/>
    <dgm:cxn modelId="{C82ABA8E-C7AD-43DC-94D9-A67E80C238DA}" type="presParOf" srcId="{33B52F9E-8036-4E1A-B12F-77EEC7491861}" destId="{5960A357-691C-4B91-B300-BA5A79756803}" srcOrd="1" destOrd="0" presId="urn:microsoft.com/office/officeart/2005/8/layout/process1"/>
    <dgm:cxn modelId="{E76C1618-C378-4FE5-80F1-413BBEC95320}" type="presParOf" srcId="{5960A357-691C-4B91-B300-BA5A79756803}" destId="{4757C4D8-9CCE-4A4A-9B96-2DC497FB4BDF}" srcOrd="0" destOrd="0" presId="urn:microsoft.com/office/officeart/2005/8/layout/process1"/>
    <dgm:cxn modelId="{7DF14635-FD08-4FFF-A38E-A24B8687496D}" type="presParOf" srcId="{33B52F9E-8036-4E1A-B12F-77EEC7491861}" destId="{3A31EB57-489A-4FD1-AFE9-6C7DB63C4493}" srcOrd="2" destOrd="0" presId="urn:microsoft.com/office/officeart/2005/8/layout/process1"/>
    <dgm:cxn modelId="{5624E904-CF36-47F1-9C5A-97F650273479}" type="presParOf" srcId="{33B52F9E-8036-4E1A-B12F-77EEC7491861}" destId="{DC69B849-C87C-40DB-9E42-0005DF2438B8}" srcOrd="3" destOrd="0" presId="urn:microsoft.com/office/officeart/2005/8/layout/process1"/>
    <dgm:cxn modelId="{5CB49D81-5E6C-4807-84AB-43A598E89684}" type="presParOf" srcId="{DC69B849-C87C-40DB-9E42-0005DF2438B8}" destId="{F070A390-7F3F-455C-9964-377C7DA600D6}" srcOrd="0" destOrd="0" presId="urn:microsoft.com/office/officeart/2005/8/layout/process1"/>
    <dgm:cxn modelId="{D5AF3B8A-516D-4EC8-8CE9-C7F94F9AE5F6}" type="presParOf" srcId="{33B52F9E-8036-4E1A-B12F-77EEC7491861}" destId="{CC3A05BE-E463-4987-B6B5-04A643FD51D8}" srcOrd="4" destOrd="0" presId="urn:microsoft.com/office/officeart/2005/8/layout/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FC1C3-37A5-4087-95A4-427D143310BF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F23C23-3A10-48FB-9204-58C8BCCFC4D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FC1C3-37A5-4087-95A4-427D143310BF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F23C23-3A10-48FB-9204-58C8BCCFC4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FC1C3-37A5-4087-95A4-427D143310BF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F23C23-3A10-48FB-9204-58C8BCCFC4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FC1C3-37A5-4087-95A4-427D143310BF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F23C23-3A10-48FB-9204-58C8BCCFC4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FC1C3-37A5-4087-95A4-427D143310BF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F23C23-3A10-48FB-9204-58C8BCCFC4D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FC1C3-37A5-4087-95A4-427D143310BF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F23C23-3A10-48FB-9204-58C8BCCFC4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FC1C3-37A5-4087-95A4-427D143310BF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F23C23-3A10-48FB-9204-58C8BCCFC4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FC1C3-37A5-4087-95A4-427D143310BF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F23C23-3A10-48FB-9204-58C8BCCFC4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FC1C3-37A5-4087-95A4-427D143310BF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F23C23-3A10-48FB-9204-58C8BCCFC4D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FC1C3-37A5-4087-95A4-427D143310BF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F23C23-3A10-48FB-9204-58C8BCCFC4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FC1C3-37A5-4087-95A4-427D143310BF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F23C23-3A10-48FB-9204-58C8BCCFC4D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B8FC1C3-37A5-4087-95A4-427D143310BF}" type="datetimeFigureOut">
              <a:rPr lang="en-US" smtClean="0"/>
              <a:t>6/12/2011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FF23C23-3A10-48FB-9204-58C8BCCFC4D3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Triangular Trade &amp; Slavery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1971107"/>
            <a:ext cx="1905000" cy="4201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2514600"/>
            <a:ext cx="409061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was the Columbian Exchange?</a:t>
            </a:r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endParaRPr lang="en-US" sz="3600" dirty="0" smtClean="0"/>
          </a:p>
          <a:p>
            <a:r>
              <a:rPr lang="en-US" sz="3600" dirty="0" smtClean="0"/>
              <a:t>What was the Triangular Trade?</a:t>
            </a:r>
          </a:p>
          <a:p>
            <a:pPr>
              <a:buNone/>
            </a:pPr>
            <a:endParaRPr lang="en-US" sz="3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auto">
          <a:xfrm>
            <a:off x="1066800" y="1371600"/>
            <a:ext cx="8072582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0"/>
            <a:ext cx="8077200" cy="6838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pc="-150" dirty="0" smtClean="0"/>
              <a:t>Causes of slavery in the New World?</a:t>
            </a:r>
            <a:endParaRPr lang="en-US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524000"/>
            <a:ext cx="4026408" cy="4663440"/>
          </a:xfrm>
        </p:spPr>
        <p:txBody>
          <a:bodyPr>
            <a:noAutofit/>
          </a:bodyPr>
          <a:lstStyle/>
          <a:p>
            <a:r>
              <a:rPr lang="en-US" sz="3600" dirty="0" smtClean="0"/>
              <a:t>Europeans needed a source of labor in the New World</a:t>
            </a:r>
          </a:p>
          <a:p>
            <a:pPr lvl="1"/>
            <a:r>
              <a:rPr lang="en-US" sz="2800" dirty="0" smtClean="0"/>
              <a:t>Gold &amp; silver mining</a:t>
            </a:r>
          </a:p>
          <a:p>
            <a:pPr lvl="1"/>
            <a:r>
              <a:rPr lang="en-US" sz="2800" dirty="0" smtClean="0"/>
              <a:t>Sugarcane farming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524000"/>
            <a:ext cx="4124843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4339021"/>
            <a:ext cx="3200400" cy="2366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were African slaves used?</a:t>
            </a:r>
            <a:endParaRPr lang="en-US" dirty="0"/>
          </a:p>
        </p:txBody>
      </p:sp>
      <p:pic>
        <p:nvPicPr>
          <p:cNvPr id="5" name="Content Placeholder 4" descr="plantation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28600" y="1600200"/>
            <a:ext cx="4813604" cy="41148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524000"/>
            <a:ext cx="3980688" cy="466344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Native Americans made bad slaves</a:t>
            </a:r>
          </a:p>
          <a:p>
            <a:pPr lvl="1"/>
            <a:r>
              <a:rPr lang="en-US" dirty="0" smtClean="0"/>
              <a:t>Died from diseases, fled into wilderness, weren’t used to farming</a:t>
            </a:r>
          </a:p>
          <a:p>
            <a:r>
              <a:rPr lang="en-US" dirty="0" smtClean="0"/>
              <a:t>Europeans didn’t want to do hard labor themselves (only wanted to profit from it)</a:t>
            </a:r>
          </a:p>
          <a:p>
            <a:r>
              <a:rPr lang="en-US" dirty="0" smtClean="0"/>
              <a:t>Established practice of slavery in Africa</a:t>
            </a:r>
          </a:p>
          <a:p>
            <a:r>
              <a:rPr lang="en-US" dirty="0" smtClean="0"/>
              <a:t>Africans familiar with </a:t>
            </a:r>
            <a:r>
              <a:rPr lang="en-US" dirty="0" smtClean="0"/>
              <a:t>farming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1524000"/>
            <a:ext cx="5105400" cy="51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slaves get from Africa to the New World?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1435100" y="1524000"/>
          <a:ext cx="7023100" cy="466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Middle Passage</a:t>
            </a:r>
            <a:endParaRPr lang="en-US" dirty="0"/>
          </a:p>
        </p:txBody>
      </p:sp>
      <p:pic>
        <p:nvPicPr>
          <p:cNvPr id="5" name="Content Placeholder 4" descr="Description of a Slave Ship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87500" y="1371600"/>
            <a:ext cx="7175500" cy="5381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Slavery?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524000"/>
            <a:ext cx="4209288" cy="4663440"/>
          </a:xfrm>
        </p:spPr>
        <p:txBody>
          <a:bodyPr/>
          <a:lstStyle/>
          <a:p>
            <a:r>
              <a:rPr lang="en-US" dirty="0" smtClean="0"/>
              <a:t>Millions of Africans sent to the New World</a:t>
            </a:r>
          </a:p>
          <a:p>
            <a:r>
              <a:rPr lang="en-US" dirty="0" smtClean="0"/>
              <a:t>Untold numbers dead during Middle Passage</a:t>
            </a:r>
          </a:p>
          <a:p>
            <a:r>
              <a:rPr lang="en-US" dirty="0" smtClean="0"/>
              <a:t>Set precedent for slavery in New World</a:t>
            </a:r>
          </a:p>
          <a:p>
            <a:r>
              <a:rPr lang="en-US" dirty="0" smtClean="0"/>
              <a:t>Plantation owners grew rich from slave labor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519947"/>
            <a:ext cx="3512121" cy="4576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Slavery?</a:t>
            </a:r>
            <a:endParaRPr lang="en-US" dirty="0"/>
          </a:p>
        </p:txBody>
      </p:sp>
      <p:pic>
        <p:nvPicPr>
          <p:cNvPr id="7" name="Picture 6" descr="africanslavetrade.jpg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1" y="1219200"/>
            <a:ext cx="9144000" cy="51360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72</TotalTime>
  <Words>165</Words>
  <Application>Microsoft Office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Solstice</vt:lpstr>
      <vt:lpstr>Triangular Trade &amp; Slavery</vt:lpstr>
      <vt:lpstr>Review</vt:lpstr>
      <vt:lpstr>Causes of slavery in the New World?</vt:lpstr>
      <vt:lpstr>Why were African slaves used?</vt:lpstr>
      <vt:lpstr>How did slaves get from Africa to the New World?</vt:lpstr>
      <vt:lpstr>The Middle Passage</vt:lpstr>
      <vt:lpstr>Effects of Slavery?</vt:lpstr>
      <vt:lpstr>Effects of Slavery?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Triangular Trade &amp; Slavery</dc:title>
  <dc:creator>Wesley Banh</dc:creator>
  <cp:lastModifiedBy>Wesley Banh</cp:lastModifiedBy>
  <cp:revision>11</cp:revision>
  <dcterms:created xsi:type="dcterms:W3CDTF">2011-06-13T03:40:39Z</dcterms:created>
  <dcterms:modified xsi:type="dcterms:W3CDTF">2011-06-13T04:53:03Z</dcterms:modified>
</cp:coreProperties>
</file>