
<file path=[Content_Types].xml><?xml version="1.0" encoding="utf-8"?>
<Types xmlns="http://schemas.openxmlformats.org/package/2006/content-types">
  <Override PartName="/ppt/slideLayouts/slideLayout1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17.xml" ContentType="application/vnd.openxmlformats-officedocument.presentationml.slideLayout+xml"/>
  <Override PartName="/ppt/slideLayouts/slideLayout2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17" r:id="rId1"/>
  </p:sldMasterIdLst>
  <p:sldIdLst>
    <p:sldId id="256" r:id="rId2"/>
    <p:sldId id="260" r:id="rId3"/>
    <p:sldId id="261" r:id="rId4"/>
    <p:sldId id="257" r:id="rId5"/>
    <p:sldId id="258" r:id="rId6"/>
    <p:sldId id="262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3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DB75B9AA-4E7F-0746-8CB2-6B4F7688F35D}" type="datetimeFigureOut">
              <a:rPr lang="en-US" smtClean="0"/>
              <a:t>9/25/11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AF94E285-444D-4C0C-8BFA-BDB311F86A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B9AA-4E7F-0746-8CB2-6B4F7688F35D}" type="datetimeFigureOut">
              <a:rPr lang="en-US" smtClean="0"/>
              <a:t>9/25/11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0D31-5D8A-2B4D-A883-38C9A7C94E4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B9AA-4E7F-0746-8CB2-6B4F7688F35D}" type="datetimeFigureOut">
              <a:rPr lang="en-US" smtClean="0"/>
              <a:t>9/25/11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0D31-5D8A-2B4D-A883-38C9A7C94E4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B9AA-4E7F-0746-8CB2-6B4F7688F35D}" type="datetimeFigureOut">
              <a:rPr lang="en-US" smtClean="0"/>
              <a:t>9/25/11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0D31-5D8A-2B4D-A883-38C9A7C94E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B9AA-4E7F-0746-8CB2-6B4F7688F35D}" type="datetimeFigureOut">
              <a:rPr lang="en-US" smtClean="0"/>
              <a:t>9/25/11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0D31-5D8A-2B4D-A883-38C9A7C94E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B9AA-4E7F-0746-8CB2-6B4F7688F35D}" type="datetimeFigureOut">
              <a:rPr lang="en-US" smtClean="0"/>
              <a:t>9/25/11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0D31-5D8A-2B4D-A883-38C9A7C94E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B9AA-4E7F-0746-8CB2-6B4F7688F35D}" type="datetimeFigureOut">
              <a:rPr lang="en-US" smtClean="0"/>
              <a:t>9/25/11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0D31-5D8A-2B4D-A883-38C9A7C94E42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B9AA-4E7F-0746-8CB2-6B4F7688F35D}" type="datetimeFigureOut">
              <a:rPr lang="en-US" smtClean="0"/>
              <a:t>9/25/11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0D31-5D8A-2B4D-A883-38C9A7C94E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B9AA-4E7F-0746-8CB2-6B4F7688F35D}" type="datetimeFigureOut">
              <a:rPr lang="en-US" smtClean="0"/>
              <a:t>9/25/11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0D31-5D8A-2B4D-A883-38C9A7C94E4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B9AA-4E7F-0746-8CB2-6B4F7688F35D}" type="datetimeFigureOut">
              <a:rPr lang="en-US" smtClean="0"/>
              <a:t>9/25/11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0D31-5D8A-2B4D-A883-38C9A7C94E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B9AA-4E7F-0746-8CB2-6B4F7688F35D}" type="datetimeFigureOut">
              <a:rPr lang="en-US" smtClean="0"/>
              <a:t>9/25/11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0D31-5D8A-2B4D-A883-38C9A7C94E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B9AA-4E7F-0746-8CB2-6B4F7688F35D}" type="datetimeFigureOut">
              <a:rPr lang="en-US" smtClean="0"/>
              <a:t>9/25/11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0D31-5D8A-2B4D-A883-38C9A7C94E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B9AA-4E7F-0746-8CB2-6B4F7688F35D}" type="datetimeFigureOut">
              <a:rPr lang="en-US" smtClean="0"/>
              <a:t>9/25/11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0D31-5D8A-2B4D-A883-38C9A7C94E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DB75B9AA-4E7F-0746-8CB2-6B4F7688F35D}" type="datetimeFigureOut">
              <a:rPr lang="en-US" smtClean="0"/>
              <a:t>9/25/11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DB2E0D31-5D8A-2B4D-A883-38C9A7C94E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ct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B9AA-4E7F-0746-8CB2-6B4F7688F35D}" type="datetimeFigureOut">
              <a:rPr lang="en-US" smtClean="0"/>
              <a:t>9/25/11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0D31-5D8A-2B4D-A883-38C9A7C94E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B9AA-4E7F-0746-8CB2-6B4F7688F35D}" type="datetimeFigureOut">
              <a:rPr lang="en-US" smtClean="0"/>
              <a:t>9/25/11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0D31-5D8A-2B4D-A883-38C9A7C94E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B9AA-4E7F-0746-8CB2-6B4F7688F35D}" type="datetimeFigureOut">
              <a:rPr lang="en-US" smtClean="0"/>
              <a:t>9/25/11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0D31-5D8A-2B4D-A883-38C9A7C94E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B9AA-4E7F-0746-8CB2-6B4F7688F35D}" type="datetimeFigureOut">
              <a:rPr lang="en-US" smtClean="0"/>
              <a:t>9/25/11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0D31-5D8A-2B4D-A883-38C9A7C94E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B9AA-4E7F-0746-8CB2-6B4F7688F35D}" type="datetimeFigureOut">
              <a:rPr lang="en-US" smtClean="0"/>
              <a:t>9/25/11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0D31-5D8A-2B4D-A883-38C9A7C94E42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B9AA-4E7F-0746-8CB2-6B4F7688F35D}" type="datetimeFigureOut">
              <a:rPr lang="en-US" smtClean="0"/>
              <a:t>9/25/11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0D31-5D8A-2B4D-A883-38C9A7C94E4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DB75B9AA-4E7F-0746-8CB2-6B4F7688F35D}" type="datetimeFigureOut">
              <a:rPr lang="en-US" smtClean="0"/>
              <a:t>9/25/11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DB2E0D31-5D8A-2B4D-A883-38C9A7C94E4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  <p:sldLayoutId id="2147483731" r:id="rId14"/>
    <p:sldLayoutId id="2147483732" r:id="rId15"/>
    <p:sldLayoutId id="2147483733" r:id="rId16"/>
    <p:sldLayoutId id="2147483734" r:id="rId17"/>
    <p:sldLayoutId id="2147483735" r:id="rId18"/>
    <p:sldLayoutId id="2147483736" r:id="rId19"/>
    <p:sldLayoutId id="2147483737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Ghana, Mali, &amp; Songhai Recap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Niger River &amp; Sahara Desert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Niger River helped trade &amp; farming</a:t>
            </a:r>
          </a:p>
          <a:p>
            <a:r>
              <a:rPr lang="en-US" dirty="0" smtClean="0"/>
              <a:t>Sahara Desert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salt mines found there</a:t>
            </a: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2" y="3448050"/>
            <a:ext cx="4741333" cy="3111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5336" y="3511551"/>
            <a:ext cx="4063998" cy="304799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did Islam change West Africa?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4195"/>
            <a:ext cx="5194567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Shift from matrilineal to patrilineal</a:t>
            </a:r>
          </a:p>
          <a:p>
            <a:r>
              <a:rPr lang="en-US" dirty="0" smtClean="0"/>
              <a:t>Weakened tribal systems</a:t>
            </a:r>
          </a:p>
          <a:p>
            <a:r>
              <a:rPr lang="en-US" dirty="0" smtClean="0"/>
              <a:t>Written language </a:t>
            </a:r>
            <a:r>
              <a:rPr lang="en-US" dirty="0" smtClean="0">
                <a:sym typeface="Wingdings"/>
              </a:rPr>
              <a:t> Arabic</a:t>
            </a:r>
          </a:p>
          <a:p>
            <a:r>
              <a:rPr lang="en-US" dirty="0" smtClean="0"/>
              <a:t>Inspired West Africans to travel to Muslim countries</a:t>
            </a:r>
          </a:p>
          <a:p>
            <a:r>
              <a:rPr lang="en-US" dirty="0" smtClean="0"/>
              <a:t>Cities became centers of Islamic learning (Muslim libraries, schools, etc.)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2219" y="1524000"/>
            <a:ext cx="3635023" cy="27262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3018" y="4301066"/>
            <a:ext cx="3492500" cy="23241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Ghana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4271" y="1735139"/>
            <a:ext cx="3566160" cy="4056062"/>
          </a:xfrm>
        </p:spPr>
        <p:txBody>
          <a:bodyPr>
            <a:normAutofit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kingdom to arise in West Africa</a:t>
            </a:r>
          </a:p>
          <a:p>
            <a:r>
              <a:rPr lang="en-US" dirty="0" smtClean="0"/>
              <a:t>Became major trading center because of location between gold fields &amp; salt mines</a:t>
            </a:r>
          </a:p>
          <a:p>
            <a:r>
              <a:rPr lang="en-US" dirty="0" smtClean="0"/>
              <a:t>Kings were government AND religious leaders</a:t>
            </a:r>
          </a:p>
          <a:p>
            <a:r>
              <a:rPr lang="en-US" dirty="0" smtClean="0"/>
              <a:t>Defeated by </a:t>
            </a:r>
            <a:r>
              <a:rPr lang="en-US" dirty="0" err="1" smtClean="0"/>
              <a:t>Almoravids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4330701" y="1308101"/>
            <a:ext cx="4762500" cy="54991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Mali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8668" y="1600200"/>
            <a:ext cx="6773333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Founded by Sundiata</a:t>
            </a:r>
          </a:p>
          <a:p>
            <a:r>
              <a:rPr lang="en-US" dirty="0" smtClean="0"/>
              <a:t>Controlled gold fields</a:t>
            </a:r>
          </a:p>
          <a:p>
            <a:r>
              <a:rPr lang="en-US" dirty="0" smtClean="0"/>
              <a:t>Slaves used to clear land </a:t>
            </a:r>
            <a:br>
              <a:rPr lang="en-US" dirty="0" smtClean="0"/>
            </a:br>
            <a:r>
              <a:rPr lang="en-US" dirty="0" smtClean="0"/>
              <a:t>for farming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5733" y="3620027"/>
            <a:ext cx="4707467" cy="31810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lum bright="9000" contrast="15000"/>
          </a:blip>
          <a:stretch>
            <a:fillRect/>
          </a:stretch>
        </p:blipFill>
        <p:spPr>
          <a:xfrm>
            <a:off x="169339" y="3725336"/>
            <a:ext cx="4913238" cy="28217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2577" y="1240895"/>
            <a:ext cx="3945005" cy="248131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Mali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Upper classes &amp; city-dwellers converted to Islam</a:t>
            </a:r>
          </a:p>
          <a:p>
            <a:r>
              <a:rPr lang="en-US" smtClean="0"/>
              <a:t>Expanded trade routes from West Africa into Egypt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lum bright="-19000" contrast="12000"/>
          </a:blip>
          <a:srcRect r="19556" b="53889"/>
          <a:stretch>
            <a:fillRect/>
          </a:stretch>
        </p:blipFill>
        <p:spPr>
          <a:xfrm>
            <a:off x="929745" y="3039534"/>
            <a:ext cx="7366000" cy="351366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Songhai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9" y="1735138"/>
            <a:ext cx="4555067" cy="4056062"/>
          </a:xfrm>
        </p:spPr>
        <p:txBody>
          <a:bodyPr/>
          <a:lstStyle/>
          <a:p>
            <a:r>
              <a:rPr lang="en-US" dirty="0" smtClean="0"/>
              <a:t>Started as part of Mali Empire before breaking away</a:t>
            </a:r>
          </a:p>
          <a:p>
            <a:r>
              <a:rPr lang="en-US" dirty="0" err="1" smtClean="0"/>
              <a:t>Askia</a:t>
            </a:r>
            <a:r>
              <a:rPr lang="en-US" dirty="0" smtClean="0"/>
              <a:t> Muhammad – king who expanded Songhai Empire &amp; spread Islam</a:t>
            </a:r>
          </a:p>
          <a:p>
            <a:r>
              <a:rPr lang="en-US" dirty="0" smtClean="0"/>
              <a:t>Most people Muslim</a:t>
            </a:r>
          </a:p>
          <a:p>
            <a:r>
              <a:rPr lang="en-US" dirty="0" smtClean="0"/>
              <a:t>Biggest kingdom (compared to Ghana &amp; Mali)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 contrast="3000"/>
          </a:blip>
          <a:stretch>
            <a:fillRect/>
          </a:stretch>
        </p:blipFill>
        <p:spPr>
          <a:xfrm>
            <a:off x="4809067" y="1735138"/>
            <a:ext cx="4334933" cy="489916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85</TotalTime>
  <Words>163</Words>
  <Application>Microsoft Macintosh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Inkwell</vt:lpstr>
      <vt:lpstr>Ghana, Mali, &amp; Songhai Recap</vt:lpstr>
      <vt:lpstr>Niger River &amp; Sahara Desert</vt:lpstr>
      <vt:lpstr>How did Islam change West Africa?</vt:lpstr>
      <vt:lpstr>Ghana</vt:lpstr>
      <vt:lpstr>Mali</vt:lpstr>
      <vt:lpstr>Mali</vt:lpstr>
      <vt:lpstr>Songhai</vt:lpstr>
    </vt:vector>
  </TitlesOfParts>
  <Company>Alliance for College Ready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Ghana, Mali, &amp; Songhai Recap</dc:title>
  <dc:creator>Social Studies Teacher</dc:creator>
  <cp:lastModifiedBy>Social Studies Teacher</cp:lastModifiedBy>
  <cp:revision>6</cp:revision>
  <dcterms:created xsi:type="dcterms:W3CDTF">2011-09-25T21:44:52Z</dcterms:created>
  <dcterms:modified xsi:type="dcterms:W3CDTF">2011-09-25T23:10:23Z</dcterms:modified>
</cp:coreProperties>
</file>