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1" r:id="rId4"/>
    <p:sldId id="257" r:id="rId5"/>
    <p:sldId id="259" r:id="rId6"/>
    <p:sldId id="260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3B561D0-E20B-4ECE-B89F-8B9F34705CB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4722F97-26AF-4DB5-9A6B-B283DCCC130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561D0-E20B-4ECE-B89F-8B9F34705CB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2F97-26AF-4DB5-9A6B-B283DCCC1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561D0-E20B-4ECE-B89F-8B9F34705CB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2F97-26AF-4DB5-9A6B-B283DCCC1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3B561D0-E20B-4ECE-B89F-8B9F34705CB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4722F97-26AF-4DB5-9A6B-B283DCCC130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3B561D0-E20B-4ECE-B89F-8B9F34705CB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4722F97-26AF-4DB5-9A6B-B283DCCC130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561D0-E20B-4ECE-B89F-8B9F34705CB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2F97-26AF-4DB5-9A6B-B283DCCC13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561D0-E20B-4ECE-B89F-8B9F34705CB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2F97-26AF-4DB5-9A6B-B283DCCC130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B561D0-E20B-4ECE-B89F-8B9F34705CB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4722F97-26AF-4DB5-9A6B-B283DCCC130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561D0-E20B-4ECE-B89F-8B9F34705CB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2F97-26AF-4DB5-9A6B-B283DCCC13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3B561D0-E20B-4ECE-B89F-8B9F34705CB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4722F97-26AF-4DB5-9A6B-B283DCCC130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B561D0-E20B-4ECE-B89F-8B9F34705CB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4722F97-26AF-4DB5-9A6B-B283DCCC130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3B561D0-E20B-4ECE-B89F-8B9F34705CB7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4722F97-26AF-4DB5-9A6B-B283DCCC13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Age of Exploration DBQ (Document-Based Question)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2438400" cy="2077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30567"/>
            <a:ext cx="2362200" cy="3755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381000"/>
            <a:ext cx="19050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ight Arrow 6"/>
          <p:cNvSpPr/>
          <p:nvPr/>
        </p:nvSpPr>
        <p:spPr>
          <a:xfrm>
            <a:off x="1981200" y="685800"/>
            <a:ext cx="1219200" cy="9144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5715000" y="685800"/>
            <a:ext cx="1219200" cy="9144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467600" cy="5715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Given:</a:t>
            </a:r>
          </a:p>
          <a:p>
            <a:pPr lvl="1"/>
            <a:r>
              <a:rPr lang="en-US" sz="2400" dirty="0" smtClean="0"/>
              <a:t>Prompt &amp; historical documents</a:t>
            </a:r>
          </a:p>
          <a:p>
            <a:r>
              <a:rPr lang="en-US" sz="2700" b="1" dirty="0" smtClean="0">
                <a:solidFill>
                  <a:schemeClr val="accent3">
                    <a:lumMod val="75000"/>
                  </a:schemeClr>
                </a:solidFill>
              </a:rPr>
              <a:t>Prompt</a:t>
            </a:r>
            <a:r>
              <a:rPr lang="en-US" sz="2700" dirty="0" smtClean="0"/>
              <a:t>:</a:t>
            </a:r>
          </a:p>
          <a:p>
            <a:pPr lvl="1"/>
            <a:r>
              <a:rPr lang="en-US" sz="2400" dirty="0" smtClean="0"/>
              <a:t>“How were Native Americans affected by the </a:t>
            </a:r>
            <a:br>
              <a:rPr lang="en-US" sz="2400" dirty="0" smtClean="0"/>
            </a:br>
            <a:r>
              <a:rPr lang="en-US" sz="2400" dirty="0" smtClean="0"/>
              <a:t>arrival of the Spanish in the Americas?</a:t>
            </a:r>
          </a:p>
          <a:p>
            <a:r>
              <a:rPr lang="en-US" sz="2800" dirty="0" smtClean="0"/>
              <a:t>Task:</a:t>
            </a:r>
          </a:p>
          <a:p>
            <a:pPr lvl="1"/>
            <a:r>
              <a:rPr lang="en-US" sz="2400" dirty="0" smtClean="0"/>
              <a:t>Read/examine historical documents</a:t>
            </a:r>
          </a:p>
          <a:p>
            <a:pPr lvl="1"/>
            <a:r>
              <a:rPr lang="en-US" sz="2400" dirty="0" smtClean="0"/>
              <a:t>Take notes on documents using graphic organizer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Goal</a:t>
            </a:r>
            <a:r>
              <a:rPr lang="en-US" sz="2800" dirty="0" smtClean="0"/>
              <a:t>:</a:t>
            </a:r>
          </a:p>
          <a:p>
            <a:pPr lvl="1"/>
            <a:r>
              <a:rPr lang="en-US" sz="2500" dirty="0" smtClean="0"/>
              <a:t>Use evidence from at least 2 historical documents and notes to answer prompt </a:t>
            </a:r>
            <a:br>
              <a:rPr lang="en-US" sz="2500" dirty="0" smtClean="0"/>
            </a:br>
            <a:r>
              <a:rPr lang="en-US" sz="2500" dirty="0" smtClean="0"/>
              <a:t>in a short 1-2 paragraph response</a:t>
            </a:r>
            <a:endParaRPr lang="en-US" sz="25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r="6838"/>
          <a:stretch>
            <a:fillRect/>
          </a:stretch>
        </p:blipFill>
        <p:spPr bwMode="auto">
          <a:xfrm>
            <a:off x="7010400" y="1371600"/>
            <a:ext cx="20764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Arrow 4"/>
          <p:cNvSpPr/>
          <p:nvPr/>
        </p:nvSpPr>
        <p:spPr>
          <a:xfrm rot="10800000">
            <a:off x="5181600" y="381000"/>
            <a:ext cx="1371600" cy="76200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use the </a:t>
            </a:r>
            <a:br>
              <a:rPr lang="en-US" dirty="0" smtClean="0"/>
            </a:br>
            <a:r>
              <a:rPr lang="en-US" dirty="0" smtClean="0"/>
              <a:t>graphic organizer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Examine each image briefly for 1-2 minutes. </a:t>
            </a:r>
          </a:p>
          <a:p>
            <a:pPr marL="822960" lvl="1" indent="-457200"/>
            <a:r>
              <a:rPr lang="en-US" dirty="0" smtClean="0"/>
              <a:t>Be prepared to share your description of the image with a partner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Afterwards, explain what your description(s) show about the image.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Fill out your graphic organizer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6096000" y="0"/>
            <a:ext cx="2667000" cy="15240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I’m going to </a:t>
            </a:r>
          </a:p>
          <a:p>
            <a:pPr algn="ctr"/>
            <a:r>
              <a:rPr lang="en-US" sz="3200" dirty="0" smtClean="0"/>
              <a:t>give you an example!!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/>
          <a:lstStyle/>
          <a:p>
            <a:r>
              <a:rPr lang="en-US" dirty="0" smtClean="0"/>
              <a:t>Doc. F – Columbus &amp; Native Americans</a:t>
            </a:r>
            <a:endParaRPr lang="en-US" dirty="0"/>
          </a:p>
        </p:txBody>
      </p:sp>
      <p:pic>
        <p:nvPicPr>
          <p:cNvPr id="4" name="Content Placeholder 3" descr="columbian_exchange img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22310" y="609600"/>
            <a:ext cx="7607290" cy="6169096"/>
          </a:xfrm>
        </p:spPr>
      </p:pic>
      <p:sp>
        <p:nvSpPr>
          <p:cNvPr id="9" name="Rounded Rectangle 8"/>
          <p:cNvSpPr/>
          <p:nvPr/>
        </p:nvSpPr>
        <p:spPr>
          <a:xfrm>
            <a:off x="609600" y="685800"/>
            <a:ext cx="4572000" cy="5715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buFont typeface="Arial" pitchFamily="34" charset="0"/>
              <a:buChar char="•"/>
            </a:pPr>
            <a:r>
              <a:rPr lang="en-US" sz="2300" dirty="0" smtClean="0"/>
              <a:t>Document letter &amp; title:</a:t>
            </a:r>
            <a:br>
              <a:rPr lang="en-US" sz="2300" dirty="0" smtClean="0"/>
            </a:br>
            <a:r>
              <a:rPr lang="en-US" sz="2300" dirty="0" smtClean="0"/>
              <a:t>“</a:t>
            </a:r>
            <a:r>
              <a:rPr lang="en-US" sz="2300" u="sng" dirty="0" smtClean="0"/>
              <a:t>Columbus &amp; Native Americans”</a:t>
            </a:r>
            <a:endParaRPr lang="en-US" sz="2300" dirty="0" smtClean="0"/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Author &amp; date: </a:t>
            </a:r>
            <a:r>
              <a:rPr lang="en-US" sz="2300" u="sng" dirty="0" smtClean="0"/>
              <a:t>None given</a:t>
            </a:r>
            <a:endParaRPr lang="en-US" sz="2300" dirty="0" smtClean="0"/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Description: </a:t>
            </a:r>
            <a:r>
              <a:rPr lang="en-US" sz="2300" u="sng" dirty="0" smtClean="0"/>
              <a:t>																			</a:t>
            </a:r>
            <a:endParaRPr lang="en-US" sz="2300" dirty="0" smtClean="0"/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What does the document show? </a:t>
            </a:r>
            <a:r>
              <a:rPr lang="en-US" sz="2300" u="sng" dirty="0" smtClean="0"/>
              <a:t>																				</a:t>
            </a:r>
            <a:endParaRPr lang="en-US" sz="2300" dirty="0"/>
          </a:p>
        </p:txBody>
      </p:sp>
      <p:sp>
        <p:nvSpPr>
          <p:cNvPr id="8" name="Rounded Rectangle 7"/>
          <p:cNvSpPr/>
          <p:nvPr/>
        </p:nvSpPr>
        <p:spPr>
          <a:xfrm>
            <a:off x="609600" y="685800"/>
            <a:ext cx="4572000" cy="5715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buFont typeface="Arial" pitchFamily="34" charset="0"/>
              <a:buChar char="•"/>
            </a:pPr>
            <a:r>
              <a:rPr lang="en-US" sz="2300" dirty="0" smtClean="0"/>
              <a:t>Document letter &amp; title:</a:t>
            </a:r>
            <a:br>
              <a:rPr lang="en-US" sz="2300" dirty="0" smtClean="0"/>
            </a:br>
            <a:r>
              <a:rPr lang="en-US" sz="2300" dirty="0" smtClean="0"/>
              <a:t>“</a:t>
            </a:r>
            <a:r>
              <a:rPr lang="en-US" sz="2300" u="sng" dirty="0" smtClean="0"/>
              <a:t>Columbus &amp; Native Americans”</a:t>
            </a:r>
            <a:endParaRPr lang="en-US" sz="2300" dirty="0" smtClean="0"/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Author &amp; date: </a:t>
            </a:r>
            <a:r>
              <a:rPr lang="en-US" sz="2300" u="sng" dirty="0" smtClean="0"/>
              <a:t>None given</a:t>
            </a:r>
            <a:endParaRPr lang="en-US" sz="2300" dirty="0" smtClean="0"/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Description: </a:t>
            </a:r>
            <a:r>
              <a:rPr lang="en-US" sz="2300" u="sng" dirty="0" smtClean="0"/>
              <a:t>Columbus meeting Native Americans &amp; showing them a bell; Native Americans curious about the bell; Europeans just landed</a:t>
            </a:r>
            <a:endParaRPr lang="en-US" sz="2300" dirty="0" smtClean="0"/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What does the document show? </a:t>
            </a:r>
            <a:r>
              <a:rPr lang="en-US" sz="2300" u="sng" dirty="0" smtClean="0"/>
              <a:t>Native Americans look simpleminded; peaceful contact between Columbus &amp; natives; early European contact with natives.</a:t>
            </a:r>
            <a:endParaRPr 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64 0.12801 L 0.30764 -0.205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r>
              <a:rPr smtClean="0"/>
              <a:t>Aztecs with Smallpox</a:t>
            </a:r>
            <a:endParaRPr lang="en-US" dirty="0"/>
          </a:p>
        </p:txBody>
      </p:sp>
      <p:pic>
        <p:nvPicPr>
          <p:cNvPr id="4" name="Picture 3" descr="aztecs smallpox.jpg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533400" y="798575"/>
            <a:ext cx="7924800" cy="598322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381000" y="990600"/>
            <a:ext cx="4572000" cy="5715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buFont typeface="Arial" pitchFamily="34" charset="0"/>
              <a:buChar char="•"/>
            </a:pPr>
            <a:r>
              <a:rPr lang="en-US" sz="2300" dirty="0" smtClean="0"/>
              <a:t>Document letter &amp; title:</a:t>
            </a:r>
            <a:br>
              <a:rPr lang="en-US" sz="2300" dirty="0" smtClean="0"/>
            </a:br>
            <a:r>
              <a:rPr lang="en-US" sz="2300" u="sng" dirty="0" smtClean="0"/>
              <a:t>				</a:t>
            </a:r>
            <a:endParaRPr lang="en-US" sz="2300" dirty="0" smtClean="0"/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Author &amp; date: </a:t>
            </a:r>
            <a:r>
              <a:rPr lang="en-US" sz="2300" u="sng" dirty="0" smtClean="0"/>
              <a:t>						</a:t>
            </a:r>
            <a:endParaRPr lang="en-US" sz="2300" dirty="0" smtClean="0"/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Description: </a:t>
            </a:r>
            <a:r>
              <a:rPr lang="en-US" sz="2300" u="sng" dirty="0" smtClean="0"/>
              <a:t>															</a:t>
            </a:r>
            <a:endParaRPr lang="en-US" sz="2300" dirty="0" smtClean="0"/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What does the document show? </a:t>
            </a:r>
            <a:r>
              <a:rPr lang="en-US" sz="2300" u="sng" dirty="0" smtClean="0"/>
              <a:t>																</a:t>
            </a:r>
            <a:endParaRPr 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0.04745 L 0.26666 -0.2858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229600" cy="1066800"/>
          </a:xfrm>
        </p:spPr>
        <p:txBody>
          <a:bodyPr>
            <a:normAutofit/>
          </a:bodyPr>
          <a:lstStyle/>
          <a:p>
            <a:r>
              <a:rPr smtClean="0"/>
              <a:t>Spanish Priest </a:t>
            </a:r>
            <a:br>
              <a:rPr smtClean="0"/>
            </a:br>
            <a:r>
              <a:rPr smtClean="0"/>
              <a:t>Makes Woman Work</a:t>
            </a:r>
            <a:endParaRPr lang="en-US" dirty="0"/>
          </a:p>
        </p:txBody>
      </p:sp>
      <p:pic>
        <p:nvPicPr>
          <p:cNvPr id="4" name="Picture 3" descr="A Spanish Priest forces a Native American woman to wo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4458" y="0"/>
            <a:ext cx="4599542" cy="68580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0" y="1143000"/>
            <a:ext cx="4572000" cy="57150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buFont typeface="Arial" pitchFamily="34" charset="0"/>
              <a:buChar char="•"/>
            </a:pPr>
            <a:r>
              <a:rPr lang="en-US" sz="2300" dirty="0" smtClean="0"/>
              <a:t>Document letter &amp; title:</a:t>
            </a:r>
            <a:br>
              <a:rPr lang="en-US" sz="2300" dirty="0" smtClean="0"/>
            </a:br>
            <a:r>
              <a:rPr lang="en-US" sz="2300" u="sng" dirty="0" smtClean="0"/>
              <a:t>				</a:t>
            </a:r>
            <a:endParaRPr lang="en-US" sz="2300" dirty="0" smtClean="0"/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Author &amp; date: </a:t>
            </a:r>
            <a:r>
              <a:rPr lang="en-US" sz="2300" u="sng" dirty="0" smtClean="0"/>
              <a:t>						</a:t>
            </a:r>
            <a:endParaRPr lang="en-US" sz="2300" dirty="0" smtClean="0"/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Description: </a:t>
            </a:r>
            <a:r>
              <a:rPr lang="en-US" sz="2300" u="sng" dirty="0" smtClean="0"/>
              <a:t>															</a:t>
            </a:r>
            <a:endParaRPr lang="en-US" sz="2300" dirty="0" smtClean="0"/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What does the document show? </a:t>
            </a:r>
            <a:r>
              <a:rPr lang="en-US" sz="2300" u="sng" dirty="0" smtClean="0"/>
              <a:t>																</a:t>
            </a:r>
            <a:endParaRPr 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r>
              <a:rPr smtClean="0"/>
              <a:t>Sketch of European Colonists</a:t>
            </a:r>
            <a:endParaRPr lang="en-US" dirty="0"/>
          </a:p>
        </p:txBody>
      </p:sp>
      <p:pic>
        <p:nvPicPr>
          <p:cNvPr id="4" name="Picture 3" descr="Columbian Exchange 1.gif"/>
          <p:cNvPicPr>
            <a:picLocks noChangeAspect="1"/>
          </p:cNvPicPr>
          <p:nvPr/>
        </p:nvPicPr>
        <p:blipFill>
          <a:blip r:embed="rId2">
            <a:lum bright="-10000" contrast="10000"/>
          </a:blip>
          <a:stretch>
            <a:fillRect/>
          </a:stretch>
        </p:blipFill>
        <p:spPr>
          <a:xfrm>
            <a:off x="1524000" y="902152"/>
            <a:ext cx="6145950" cy="58696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63</TotalTime>
  <Words>114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Age of Exploration DBQ (Document-Based Question)</vt:lpstr>
      <vt:lpstr>What is it?</vt:lpstr>
      <vt:lpstr>How to use the  graphic organizer</vt:lpstr>
      <vt:lpstr>Doc. F – Columbus &amp; Native Americans</vt:lpstr>
      <vt:lpstr>Aztecs with Smallpox</vt:lpstr>
      <vt:lpstr>Spanish Priest  Makes Woman Work</vt:lpstr>
      <vt:lpstr>Sketch of European Colonists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“The Black Legend”  DBQ Examples</dc:title>
  <dc:creator>Wesley Banh</dc:creator>
  <cp:lastModifiedBy>Wesley Banh</cp:lastModifiedBy>
  <cp:revision>11</cp:revision>
  <dcterms:created xsi:type="dcterms:W3CDTF">2011-06-09T04:14:47Z</dcterms:created>
  <dcterms:modified xsi:type="dcterms:W3CDTF">2011-06-09T05:18:46Z</dcterms:modified>
</cp:coreProperties>
</file>