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67" r:id="rId5"/>
    <p:sldId id="272" r:id="rId6"/>
    <p:sldId id="268" r:id="rId7"/>
    <p:sldId id="271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E8E1F1C-15C7-4C7F-8F22-754A46FA9554}" type="datetimeFigureOut">
              <a:rPr lang="en-US" smtClean="0"/>
              <a:t>1/16/2012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B9A3B3F-5224-4D2B-8E59-D8066D76A93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143000"/>
            <a:ext cx="6781800" cy="1298575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tx1"/>
                </a:solidFill>
              </a:rPr>
              <a:t>The Relationship between Church &amp; State (7.6.3, 7.6.4)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5257800" cy="19812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Red: Copy exactly</a:t>
            </a:r>
          </a:p>
          <a:p>
            <a:r>
              <a:rPr lang="en-US" sz="2800" dirty="0">
                <a:solidFill>
                  <a:srgbClr val="FFFF00"/>
                </a:solidFill>
              </a:rPr>
              <a:t>Yellow: Write in own words</a:t>
            </a:r>
          </a:p>
          <a:p>
            <a:r>
              <a:rPr lang="en-US" sz="2800" dirty="0">
                <a:solidFill>
                  <a:srgbClr val="00B050"/>
                </a:solidFill>
              </a:rPr>
              <a:t>Green: Follow along &amp; discuss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638425"/>
            <a:ext cx="301942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404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do “the Church” and “the State” mean?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828800"/>
            <a:ext cx="5029200" cy="464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“The Church” = the Catholic Church &amp; its officials (specifically the Pope)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“The State” = kings, rulers, </a:t>
            </a:r>
            <a:br>
              <a:rPr lang="en-US" sz="2800" dirty="0" smtClean="0"/>
            </a:br>
            <a:r>
              <a:rPr lang="en-US" sz="2800" dirty="0" smtClean="0"/>
              <a:t>&amp; government</a:t>
            </a:r>
            <a:endParaRPr lang="en-US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1" y="1771649"/>
            <a:ext cx="2057400" cy="2792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1828800" cy="2596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>
          <a:xfrm rot="20075929">
            <a:off x="6440435" y="3399219"/>
            <a:ext cx="674750" cy="457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1524000" y="2133600"/>
            <a:ext cx="533400" cy="457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4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Cooperation between Church &amp; State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315200" cy="464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Happened when they had similar goals or interests</a:t>
            </a:r>
          </a:p>
          <a:p>
            <a:r>
              <a:rPr lang="en-US" sz="2800" dirty="0" smtClean="0"/>
              <a:t>Example: Charlemagne &amp; Pope Leo III</a:t>
            </a:r>
            <a:endParaRPr lang="en-US" sz="2800" dirty="0"/>
          </a:p>
          <a:p>
            <a:pPr lvl="1"/>
            <a:r>
              <a:rPr lang="en-US" sz="2600" b="1" dirty="0" smtClean="0">
                <a:solidFill>
                  <a:srgbClr val="FFFF00"/>
                </a:solidFill>
              </a:rPr>
              <a:t>Goals:</a:t>
            </a:r>
            <a:r>
              <a:rPr lang="en-US" sz="2600" b="1" dirty="0" smtClean="0"/>
              <a:t> </a:t>
            </a:r>
            <a:r>
              <a:rPr lang="en-US" sz="2600" dirty="0" smtClean="0"/>
              <a:t>Leo III wanted to restore glory to Europe after fall of Rome &amp; Charlemagne wanted to expand kingdom</a:t>
            </a:r>
          </a:p>
          <a:p>
            <a:pPr lvl="1"/>
            <a:r>
              <a:rPr lang="en-US" sz="2600" b="1" dirty="0" smtClean="0">
                <a:solidFill>
                  <a:srgbClr val="FFFF00"/>
                </a:solidFill>
              </a:rPr>
              <a:t>Result: </a:t>
            </a:r>
            <a:r>
              <a:rPr lang="en-US" sz="2600" dirty="0" smtClean="0"/>
              <a:t>Leo III crowned Charlemagne “Holy Roman Emperor” &amp; gave him a reason to conquer more land in the name of spreading Christianity</a:t>
            </a:r>
            <a:endParaRPr lang="en-US" sz="26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9146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Charlemagne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4267200" cy="4648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Set up feudal system to keep order in kingdom</a:t>
            </a:r>
          </a:p>
          <a:p>
            <a:r>
              <a:rPr lang="en-US" sz="2800" dirty="0" smtClean="0"/>
              <a:t>Helped Pope put down a rebellion in 800s</a:t>
            </a:r>
          </a:p>
          <a:p>
            <a:r>
              <a:rPr lang="en-US" sz="2800" dirty="0" smtClean="0"/>
              <a:t>Supported Church &amp; spread Christianity</a:t>
            </a:r>
          </a:p>
          <a:p>
            <a:r>
              <a:rPr lang="en-US" sz="2800" dirty="0" smtClean="0"/>
              <a:t>Tried to increase learning in kingdom</a:t>
            </a:r>
          </a:p>
          <a:p>
            <a:r>
              <a:rPr lang="en-US" sz="2800" dirty="0" smtClean="0"/>
              <a:t>Kingdom split between 3 sons after death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902" y="2362200"/>
            <a:ext cx="4363798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64556"/>
            <a:ext cx="4524375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46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Charlemagne crowned Holy Roman Emperor by Pope Leo III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33600"/>
            <a:ext cx="8001000" cy="342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50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14400" y="4572000"/>
            <a:ext cx="1219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Conflict between Church &amp; State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077200" cy="464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Happened because each wanted more power over the other</a:t>
            </a:r>
          </a:p>
          <a:p>
            <a:r>
              <a:rPr lang="en-US" sz="2800" dirty="0" smtClean="0"/>
              <a:t>Example: King Henry IV &amp; Pope Gregory VII</a:t>
            </a:r>
          </a:p>
          <a:p>
            <a:pPr lvl="1"/>
            <a:r>
              <a:rPr lang="en-US" sz="2600" b="1" dirty="0" smtClean="0">
                <a:solidFill>
                  <a:srgbClr val="FFFF00"/>
                </a:solidFill>
              </a:rPr>
              <a:t>Reason: </a:t>
            </a:r>
            <a:r>
              <a:rPr lang="en-US" sz="2600" dirty="0" smtClean="0"/>
              <a:t>Pope made a statement that only he could appoint clergymen. Henry IV disagreed &amp; tried to choose a new Pope to replace Gregory.</a:t>
            </a:r>
          </a:p>
          <a:p>
            <a:pPr lvl="1"/>
            <a:r>
              <a:rPr lang="en-US" sz="2600" b="1" dirty="0" smtClean="0">
                <a:solidFill>
                  <a:srgbClr val="FF0000"/>
                </a:solidFill>
              </a:rPr>
              <a:t>Result: </a:t>
            </a:r>
            <a:r>
              <a:rPr lang="en-US" sz="2600" dirty="0" smtClean="0"/>
              <a:t>Concordat of Worms in 1122 ended conflict &amp; said kings could give clergy legal powers, but only the Pope could give them religious powers.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9146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Conflict between Church &amp; State</a:t>
            </a:r>
            <a:endParaRPr lang="en-US" sz="3200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1708826"/>
            <a:ext cx="7439025" cy="486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15200" cy="1154097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So, what was the relationship between Church &amp; State?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038600" cy="46482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Talk it over with a partner for 1 minute. I will be calling on people.</a:t>
            </a:r>
          </a:p>
          <a:p>
            <a:r>
              <a:rPr lang="en-US" sz="2600" b="1" dirty="0" smtClean="0">
                <a:solidFill>
                  <a:srgbClr val="FFFF00"/>
                </a:solidFill>
              </a:rPr>
              <a:t>Food for thought:</a:t>
            </a:r>
            <a:r>
              <a:rPr lang="en-US" sz="2600" dirty="0" smtClean="0"/>
              <a:t> What have you heard in the news about Church &amp; State recently?</a:t>
            </a:r>
            <a:endParaRPr lang="en-US" sz="2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33"/>
          <a:stretch/>
        </p:blipFill>
        <p:spPr bwMode="auto">
          <a:xfrm>
            <a:off x="2514600" y="4752745"/>
            <a:ext cx="2438400" cy="2018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112" y="1752600"/>
            <a:ext cx="3348388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10000"/>
            <a:ext cx="2970216" cy="2381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146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227</TotalTime>
  <Words>295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Perspective</vt:lpstr>
      <vt:lpstr>The Relationship between Church &amp; State (7.6.3, 7.6.4)</vt:lpstr>
      <vt:lpstr>What do “the Church” and “the State” mean?</vt:lpstr>
      <vt:lpstr>Cooperation between Church &amp; State</vt:lpstr>
      <vt:lpstr>Charlemagne</vt:lpstr>
      <vt:lpstr>Charlemagne crowned Holy Roman Emperor by Pope Leo III</vt:lpstr>
      <vt:lpstr>Conflict between Church &amp; State</vt:lpstr>
      <vt:lpstr>Conflict between Church &amp; State</vt:lpstr>
      <vt:lpstr>So, what was the relationship between Church &amp; State?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Charlemagne &amp; Feudalism (7.6.3, 7.6.4)</dc:title>
  <dc:creator>Wesley</dc:creator>
  <cp:lastModifiedBy>Wesley</cp:lastModifiedBy>
  <cp:revision>8</cp:revision>
  <dcterms:created xsi:type="dcterms:W3CDTF">2012-01-16T23:16:20Z</dcterms:created>
  <dcterms:modified xsi:type="dcterms:W3CDTF">2012-01-17T03:03:45Z</dcterms:modified>
</cp:coreProperties>
</file>