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73D5CDD0-86FC-4295-A2AC-D25B86B42677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EBFA2991-3601-4279-86A3-A60B0F0A8D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CDD0-86FC-4295-A2AC-D25B86B42677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2991-3601-4279-86A3-A60B0F0A8D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73D5CDD0-86FC-4295-A2AC-D25B86B42677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BFA2991-3601-4279-86A3-A60B0F0A8D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CDD0-86FC-4295-A2AC-D25B86B42677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2991-3601-4279-86A3-A60B0F0A8D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D5CDD0-86FC-4295-A2AC-D25B86B42677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EBFA2991-3601-4279-86A3-A60B0F0A8D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CDD0-86FC-4295-A2AC-D25B86B42677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2991-3601-4279-86A3-A60B0F0A8D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CDD0-86FC-4295-A2AC-D25B86B42677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2991-3601-4279-86A3-A60B0F0A8D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CDD0-86FC-4295-A2AC-D25B86B42677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2991-3601-4279-86A3-A60B0F0A8D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D5CDD0-86FC-4295-A2AC-D25B86B42677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2991-3601-4279-86A3-A60B0F0A8D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CDD0-86FC-4295-A2AC-D25B86B42677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2991-3601-4279-86A3-A60B0F0A8D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CDD0-86FC-4295-A2AC-D25B86B42677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A2991-3601-4279-86A3-A60B0F0A8D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73D5CDD0-86FC-4295-A2AC-D25B86B42677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EBFA2991-3601-4279-86A3-A60B0F0A8D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Tang, Song, &amp; Yuan Dynasties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Main Ideas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Tang Dynasty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114800" cy="464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Reunified China after Warring States Period</a:t>
            </a:r>
          </a:p>
          <a:p>
            <a:r>
              <a:rPr lang="en-US" sz="2800" dirty="0" smtClean="0"/>
              <a:t>Raised taxes to pay for public works projects (new waterways, roads, etc.)</a:t>
            </a:r>
          </a:p>
          <a:p>
            <a:r>
              <a:rPr lang="en-US" sz="2800" dirty="0" smtClean="0"/>
              <a:t>Planted new crops &amp; used new farming methods to improve economy</a:t>
            </a:r>
            <a:endParaRPr lang="en-US" sz="2800" dirty="0"/>
          </a:p>
        </p:txBody>
      </p:sp>
      <p:pic>
        <p:nvPicPr>
          <p:cNvPr id="4" name="Picture 3" descr="Tang Dynasty 700CE.png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4572000" y="1788028"/>
            <a:ext cx="4618188" cy="4460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Song Dynasty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9416"/>
            <a:ext cx="4648200" cy="48463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Established system for selecting officials based on </a:t>
            </a:r>
            <a:r>
              <a:rPr lang="en-US" sz="3200" b="1" u="sng" dirty="0" smtClean="0"/>
              <a:t>merit</a:t>
            </a:r>
            <a:endParaRPr lang="en-US" sz="3200" dirty="0" smtClean="0"/>
          </a:p>
          <a:p>
            <a:pPr lvl="1"/>
            <a:r>
              <a:rPr lang="en-US" sz="2900" dirty="0" smtClean="0"/>
              <a:t>Merit </a:t>
            </a:r>
            <a:r>
              <a:rPr lang="en-US" sz="2900" dirty="0" smtClean="0">
                <a:sym typeface="Wingdings" pitchFamily="2" charset="2"/>
              </a:rPr>
              <a:t> good quality (example: ________)</a:t>
            </a:r>
          </a:p>
        </p:txBody>
      </p:sp>
      <p:pic>
        <p:nvPicPr>
          <p:cNvPr id="4" name="Picture 3" descr="Song Dynasty map.gif"/>
          <p:cNvPicPr>
            <a:picLocks noChangeAspect="1"/>
          </p:cNvPicPr>
          <p:nvPr/>
        </p:nvPicPr>
        <p:blipFill>
          <a:blip r:embed="rId2"/>
          <a:srcRect l="40791" t="41310" r="8230"/>
          <a:stretch>
            <a:fillRect/>
          </a:stretch>
        </p:blipFill>
        <p:spPr>
          <a:xfrm>
            <a:off x="5024846" y="0"/>
            <a:ext cx="4119154" cy="3352800"/>
          </a:xfrm>
          <a:prstGeom prst="rect">
            <a:avLst/>
          </a:prstGeom>
        </p:spPr>
      </p:pic>
      <p:pic>
        <p:nvPicPr>
          <p:cNvPr id="5" name="Picture 4" descr="Scholar Official cartoo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13293"/>
            <a:ext cx="2209800" cy="2644707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83741" y="1524001"/>
            <a:ext cx="416025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066800"/>
            <a:ext cx="3810000" cy="3827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Civil Service Exams &amp; </a:t>
            </a:r>
            <a:br>
              <a:rPr lang="en-US" dirty="0" smtClean="0"/>
            </a:br>
            <a:r>
              <a:rPr lang="en-US" dirty="0" smtClean="0"/>
              <a:t>Scholar-Officials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9416"/>
            <a:ext cx="3810000" cy="484632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Jobs given to most qualified individuals (&amp; not those with good connections)</a:t>
            </a:r>
          </a:p>
          <a:p>
            <a:r>
              <a:rPr lang="en-US" sz="2800" dirty="0" smtClean="0"/>
              <a:t>Scholar-officials </a:t>
            </a:r>
            <a:r>
              <a:rPr lang="en-US" sz="2800" dirty="0" smtClean="0">
                <a:sym typeface="Wingdings" pitchFamily="2" charset="2"/>
              </a:rPr>
              <a:t> most </a:t>
            </a:r>
            <a:r>
              <a:rPr lang="en-US" sz="2800" dirty="0" smtClean="0"/>
              <a:t>respected class during Song Dynasty</a:t>
            </a:r>
            <a:endParaRPr lang="en-US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8482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-1"/>
            <a:ext cx="9144000" cy="669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085850"/>
            <a:ext cx="7162800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Mongol Expansion</a:t>
            </a:r>
            <a:endParaRPr lang="en-US" dirty="0"/>
          </a:p>
        </p:txBody>
      </p:sp>
      <p:pic>
        <p:nvPicPr>
          <p:cNvPr id="4" name="Content Placeholder 3" descr="Mongol_Empire_map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066800"/>
            <a:ext cx="7239000" cy="5689161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14400"/>
            <a:ext cx="549308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14799" y="3581248"/>
            <a:ext cx="5029199" cy="327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9787" r="10213"/>
          <a:stretch>
            <a:fillRect/>
          </a:stretch>
        </p:blipFill>
        <p:spPr bwMode="auto">
          <a:xfrm>
            <a:off x="5562600" y="1600200"/>
            <a:ext cx="3581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Yuan Dynasty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4572000" cy="509618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MONGOLIAN dynasty that ruled China</a:t>
            </a:r>
          </a:p>
          <a:p>
            <a:r>
              <a:rPr lang="en-US" sz="2800" dirty="0" smtClean="0"/>
              <a:t>Ignored teachings of Confucius</a:t>
            </a:r>
          </a:p>
          <a:p>
            <a:r>
              <a:rPr lang="en-US" sz="2800" dirty="0" smtClean="0"/>
              <a:t>Allowed new religions (Buddhism, Christianity, &amp; Islam) into China…</a:t>
            </a:r>
            <a:r>
              <a:rPr lang="en-US" sz="2800" b="1" u="sng" dirty="0" smtClean="0"/>
              <a:t>which weakened Confucianism</a:t>
            </a:r>
          </a:p>
          <a:p>
            <a:r>
              <a:rPr lang="en-US" sz="2800" dirty="0" smtClean="0"/>
              <a:t>Eventually overthrown by Ming Dynasty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447800"/>
            <a:ext cx="8610600" cy="5410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</TotalTime>
  <Words>135</Words>
  <Application>Microsoft Macintosh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Tang, Song, &amp; Yuan Dynasties</vt:lpstr>
      <vt:lpstr>The Tang Dynasty</vt:lpstr>
      <vt:lpstr>The Song Dynasty</vt:lpstr>
      <vt:lpstr>The Civil Service Exams &amp;  Scholar-Officials</vt:lpstr>
      <vt:lpstr>Mongol Expansion</vt:lpstr>
      <vt:lpstr>The Yuan Dynasty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Tang, Song, &amp; Yuan Dynasties</dc:title>
  <dc:creator>Wesley Banh</dc:creator>
  <cp:lastModifiedBy>Alliance</cp:lastModifiedBy>
  <cp:revision>9</cp:revision>
  <dcterms:created xsi:type="dcterms:W3CDTF">2011-10-20T01:57:34Z</dcterms:created>
  <dcterms:modified xsi:type="dcterms:W3CDTF">2011-10-20T02:01:26Z</dcterms:modified>
</cp:coreProperties>
</file>