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9346AC0D-5E17-4526-B5D5-B0F316BB8FF5}" type="datetimeFigureOut">
              <a:rPr lang="en-US" smtClean="0"/>
              <a:pPr/>
              <a:t>9/18/11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etmuseum.org/special/Genesis/origin_video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 Africa &amp; Islam: </a:t>
            </a:r>
            <a:br>
              <a:rPr lang="en-US" dirty="0" smtClean="0"/>
            </a:br>
            <a:r>
              <a:rPr lang="en-US" dirty="0" smtClean="0"/>
              <a:t>Before &amp; After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321880"/>
            <a:ext cx="6096000" cy="42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3648" t="9776" r="3648" b="5307"/>
          <a:stretch>
            <a:fillRect/>
          </a:stretch>
        </p:blipFill>
        <p:spPr bwMode="auto">
          <a:xfrm>
            <a:off x="0" y="2836333"/>
            <a:ext cx="5715000" cy="402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2645283"/>
            <a:ext cx="2933700" cy="413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762000"/>
            <a:ext cx="1838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ight Arrow 19"/>
          <p:cNvSpPr/>
          <p:nvPr/>
        </p:nvSpPr>
        <p:spPr>
          <a:xfrm rot="8672839">
            <a:off x="2357843" y="2178415"/>
            <a:ext cx="972301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74881" y="3556397"/>
            <a:ext cx="4616719" cy="307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 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505" y="2971800"/>
            <a:ext cx="3309695" cy="309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Djinn - ge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460" y="4114800"/>
            <a:ext cx="3329940" cy="25614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1447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Belief in Spirits</a:t>
            </a:r>
            <a:endParaRPr lang="en-US" sz="4000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166174"/>
            <a:ext cx="4086225" cy="302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4724400" y="58674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“Good” spirits</a:t>
            </a:r>
            <a:endParaRPr lang="en-US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6324600" y="6858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“Evil” spirits</a:t>
            </a:r>
            <a:endParaRPr lang="en-US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609600" y="6096000"/>
            <a:ext cx="26670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“Nature” spirits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African Tribal dance</a:t>
            </a:r>
          </a:p>
          <a:p>
            <a:pPr lvl="1"/>
            <a:r>
              <a:rPr lang="en-US" dirty="0" smtClean="0">
                <a:hlinkClick r:id="rId2"/>
              </a:rPr>
              <a:t>http://www.metmuseum.org/special/Genesis/origin_video.htm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219200"/>
          </a:xfrm>
        </p:spPr>
        <p:txBody>
          <a:bodyPr/>
          <a:lstStyle/>
          <a:p>
            <a:r>
              <a:rPr lang="en-US" dirty="0" smtClean="0"/>
              <a:t>How did Islam spread to West Africa?</a:t>
            </a:r>
            <a:endParaRPr lang="en-US" dirty="0"/>
          </a:p>
        </p:txBody>
      </p:sp>
      <p:pic>
        <p:nvPicPr>
          <p:cNvPr id="4" name="Content Placeholder 3" descr="Africa - islam_spread.jpg"/>
          <p:cNvPicPr>
            <a:picLocks noGrp="1" noChangeAspect="1"/>
          </p:cNvPicPr>
          <p:nvPr>
            <p:ph idx="1"/>
          </p:nvPr>
        </p:nvPicPr>
        <p:blipFill>
          <a:blip r:embed="rId2"/>
          <a:srcRect b="51220"/>
          <a:stretch>
            <a:fillRect/>
          </a:stretch>
        </p:blipFill>
        <p:spPr>
          <a:xfrm>
            <a:off x="152400" y="113862"/>
            <a:ext cx="8763000" cy="3391338"/>
          </a:xfrm>
        </p:spPr>
      </p:pic>
      <p:pic>
        <p:nvPicPr>
          <p:cNvPr id="5" name="Picture 4" descr="salt_carav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3505200"/>
            <a:ext cx="5638800" cy="3222171"/>
          </a:xfrm>
          <a:prstGeom prst="rect">
            <a:avLst/>
          </a:prstGeom>
        </p:spPr>
      </p:pic>
      <p:pic>
        <p:nvPicPr>
          <p:cNvPr id="6" name="Picture 5" descr="2-camels-B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8" y="3505200"/>
            <a:ext cx="3736332" cy="2748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Islam…</a:t>
            </a:r>
            <a:endParaRPr lang="en-US" dirty="0"/>
          </a:p>
        </p:txBody>
      </p:sp>
      <p:pic>
        <p:nvPicPr>
          <p:cNvPr id="4" name="Content Placeholder 3" descr="Timbuktu - Sankore Mosqu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86000"/>
            <a:ext cx="6096000" cy="4572000"/>
          </a:xfrm>
        </p:spPr>
      </p:pic>
      <p:pic>
        <p:nvPicPr>
          <p:cNvPr id="5" name="Picture 4" descr="Qur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52400"/>
            <a:ext cx="4318000" cy="3238500"/>
          </a:xfrm>
          <a:prstGeom prst="rect">
            <a:avLst/>
          </a:prstGeom>
        </p:spPr>
      </p:pic>
      <p:pic>
        <p:nvPicPr>
          <p:cNvPr id="7" name="Picture 6" descr="00 Blank Black Ppt siz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" y="0"/>
            <a:ext cx="9133885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04800" y="1219200"/>
            <a:ext cx="6096000" cy="410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4114800"/>
            <a:ext cx="2228850" cy="236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 l="26182"/>
          <a:stretch>
            <a:fillRect/>
          </a:stretch>
        </p:blipFill>
        <p:spPr bwMode="auto">
          <a:xfrm>
            <a:off x="6858000" y="1371600"/>
            <a:ext cx="19335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Africa: Before &amp; After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0" cy="5242559"/>
        </p:xfrm>
        <a:graphic>
          <a:graphicData uri="http://schemas.openxmlformats.org/drawingml/2006/table">
            <a:tbl>
              <a:tblPr/>
              <a:tblGrid>
                <a:gridCol w="1752600"/>
                <a:gridCol w="2895600"/>
                <a:gridCol w="3810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Before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After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Society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Matriarchal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Patriarchal, weakened tribal systems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Language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Tribal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languages (Soninke, Mande)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Arabic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(in gov’t, trade, &amp; cities)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Tribal languages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What religion looked like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Polytheistic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Ancestor worship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Spirits (nature, good, evil, etc.)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 Options</a:t>
                      </a: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: Convert to Islam, maintain old ways or blend both religions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81600" y="2209800"/>
            <a:ext cx="3733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3048000"/>
            <a:ext cx="37338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4343400"/>
            <a:ext cx="37338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1200" y="2209800"/>
            <a:ext cx="3733800" cy="327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1200" y="3048000"/>
            <a:ext cx="37338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7400" y="4419600"/>
            <a:ext cx="3733800" cy="1577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Africa: Before &amp; After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0" cy="5029201"/>
        </p:xfrm>
        <a:graphic>
          <a:graphicData uri="http://schemas.openxmlformats.org/drawingml/2006/table">
            <a:tbl>
              <a:tblPr/>
              <a:tblGrid>
                <a:gridCol w="1752600"/>
                <a:gridCol w="2895600"/>
                <a:gridCol w="3810000"/>
              </a:tblGrid>
              <a:tr h="72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Before Islam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After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235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Culture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Oral (SPOKEN) language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Written language (Arabic) in addition to oral one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4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Gov’t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Importance of 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Kinship 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Only men could inherit property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Laws based on Islam (Qur’an &amp; Sunnah)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Women given some rights when fathers died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$$$ from gold/salt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$$$ from gold/salt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05400" y="2438400"/>
            <a:ext cx="3733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3657600"/>
            <a:ext cx="37338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5400" y="6019800"/>
            <a:ext cx="3733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123</TotalTime>
  <Words>191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West Africa &amp; Islam:  Before &amp; After</vt:lpstr>
      <vt:lpstr>Before Islam…</vt:lpstr>
      <vt:lpstr>Before Islam… </vt:lpstr>
      <vt:lpstr>Before Islam…</vt:lpstr>
      <vt:lpstr>How did Islam spread to West Africa?</vt:lpstr>
      <vt:lpstr>After Islam…</vt:lpstr>
      <vt:lpstr>Africa: Before &amp; After</vt:lpstr>
      <vt:lpstr>Africa: Before &amp; After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Africa before Islam</dc:title>
  <dc:creator>Wesley Banh</dc:creator>
  <cp:lastModifiedBy>Social Studies Teacher</cp:lastModifiedBy>
  <cp:revision>18</cp:revision>
  <dcterms:created xsi:type="dcterms:W3CDTF">2011-09-18T20:54:26Z</dcterms:created>
  <dcterms:modified xsi:type="dcterms:W3CDTF">2011-09-18T20:56:01Z</dcterms:modified>
</cp:coreProperties>
</file>