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FF12D0F-56E3-4BCF-8415-4B037CF97A72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4FFD081-8DDA-47D0-BFB3-32F3B350F2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Muslim Expansion &amp; Conquest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four Caliphs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Muhammad’s closest followers</a:t>
            </a:r>
          </a:p>
          <a:p>
            <a:r>
              <a:rPr lang="en-US" dirty="0" smtClean="0"/>
              <a:t>Led Muslims after death of Muhammad</a:t>
            </a:r>
          </a:p>
          <a:p>
            <a:r>
              <a:rPr lang="en-US" dirty="0" smtClean="0"/>
              <a:t>Spread Islam into Syria, Egypt, Persia, &amp; North Africa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581400"/>
            <a:ext cx="4038600" cy="302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Content Placeholder 5" descr="Spread of Islam 622-750CE.jpg"/>
          <p:cNvPicPr>
            <a:picLocks noGrp="1" noChangeAspect="1"/>
          </p:cNvPicPr>
          <p:nvPr>
            <p:ph sz="half" idx="2"/>
          </p:nvPr>
        </p:nvPicPr>
        <p:blipFill>
          <a:blip r:embed="rId3">
            <a:lum bright="-10000" contrast="10000"/>
          </a:blip>
          <a:stretch>
            <a:fillRect/>
          </a:stretch>
        </p:blipFill>
        <p:spPr>
          <a:xfrm>
            <a:off x="4648200" y="1143000"/>
            <a:ext cx="4343400" cy="211964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-0.26667 0.1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Muslim 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Muslims willing to fight to spread Islam</a:t>
            </a:r>
          </a:p>
          <a:p>
            <a:pPr lvl="1"/>
            <a:r>
              <a:rPr lang="en-US" b="1" u="sng" dirty="0" smtClean="0"/>
              <a:t>Jihad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holy war</a:t>
            </a:r>
          </a:p>
          <a:p>
            <a:r>
              <a:rPr lang="en-US" dirty="0" smtClean="0">
                <a:sym typeface="Wingdings" pitchFamily="2" charset="2"/>
              </a:rPr>
              <a:t>Byzantines &amp; Persians weakened from fighting each other</a:t>
            </a:r>
          </a:p>
          <a:p>
            <a:r>
              <a:rPr lang="en-US" dirty="0" smtClean="0">
                <a:sym typeface="Wingdings" pitchFamily="2" charset="2"/>
              </a:rPr>
              <a:t>Muslims didn’t persecute non-believers or force people to convert</a:t>
            </a:r>
            <a:endParaRPr lang="en-US" dirty="0"/>
          </a:p>
        </p:txBody>
      </p:sp>
      <p:pic>
        <p:nvPicPr>
          <p:cNvPr id="5" name="Content Placeholder 4" descr="Quran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05400" y="3886200"/>
            <a:ext cx="3860800" cy="289560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39932"/>
            <a:ext cx="4495800" cy="239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Umayyad </a:t>
            </a:r>
            <a:r>
              <a:rPr lang="en-US" dirty="0" smtClean="0"/>
              <a:t>Caliphate (661-750)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Empire stretched from Spain to Central Asia</a:t>
            </a:r>
          </a:p>
          <a:p>
            <a:r>
              <a:rPr lang="en-US" sz="2800" dirty="0" smtClean="0"/>
              <a:t>Created </a:t>
            </a:r>
            <a:r>
              <a:rPr lang="en-US" sz="2800" b="1" dirty="0" smtClean="0"/>
              <a:t>bureaucracy</a:t>
            </a:r>
            <a:r>
              <a:rPr lang="en-US" sz="2800" dirty="0" smtClean="0"/>
              <a:t> (system of officials) to organize &amp; run empire from capital of Damascus</a:t>
            </a:r>
          </a:p>
          <a:p>
            <a:r>
              <a:rPr lang="en-US" sz="2800" dirty="0" smtClean="0"/>
              <a:t>Arabic </a:t>
            </a:r>
            <a:r>
              <a:rPr lang="en-US" sz="2800" dirty="0" smtClean="0">
                <a:sym typeface="Wingdings" pitchFamily="2" charset="2"/>
              </a:rPr>
              <a:t></a:t>
            </a:r>
            <a:r>
              <a:rPr lang="en-US" sz="2800" dirty="0" smtClean="0"/>
              <a:t> common language</a:t>
            </a:r>
          </a:p>
          <a:p>
            <a:r>
              <a:rPr lang="en-US" sz="2800" dirty="0" smtClean="0"/>
              <a:t>Overthrown by Abbasids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23668" r="6585" b="4969"/>
          <a:stretch>
            <a:fillRect/>
          </a:stretch>
        </p:blipFill>
        <p:spPr bwMode="auto">
          <a:xfrm>
            <a:off x="3739474" y="4267200"/>
            <a:ext cx="540452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3100" y="2743200"/>
            <a:ext cx="33909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b="10587"/>
          <a:stretch>
            <a:fillRect/>
          </a:stretch>
        </p:blipFill>
        <p:spPr bwMode="auto">
          <a:xfrm>
            <a:off x="76200" y="4380571"/>
            <a:ext cx="3581400" cy="209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Abbasid </a:t>
            </a:r>
            <a:r>
              <a:rPr lang="en-US" dirty="0" smtClean="0"/>
              <a:t>Caliphate (750-1258)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Capital in </a:t>
            </a:r>
            <a:r>
              <a:rPr lang="en-US" sz="2800" b="1" dirty="0" smtClean="0"/>
              <a:t>Baghdad</a:t>
            </a:r>
            <a:r>
              <a:rPr lang="en-US" sz="2800" dirty="0" smtClean="0"/>
              <a:t> (trading center)</a:t>
            </a:r>
            <a:endParaRPr lang="en-US" sz="2800" dirty="0" smtClean="0"/>
          </a:p>
          <a:p>
            <a:r>
              <a:rPr lang="en-US" sz="2800" dirty="0" smtClean="0"/>
              <a:t>Kept through strong, standing army</a:t>
            </a:r>
          </a:p>
          <a:p>
            <a:r>
              <a:rPr lang="en-US" sz="2800" dirty="0" smtClean="0"/>
              <a:t>Made advances in art, math, astronomy, &amp; medicine</a:t>
            </a:r>
          </a:p>
          <a:p>
            <a:r>
              <a:rPr lang="en-US" sz="2800" dirty="0" smtClean="0"/>
              <a:t>Declined because of weak leaders, revolts, &amp; invasions </a:t>
            </a:r>
            <a:endParaRPr lang="en-US" sz="2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3637574"/>
            <a:ext cx="4991100" cy="303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4010025"/>
            <a:ext cx="16954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 L 0.15729 -0.2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Moors (711-1492)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4343400" cy="49990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Moors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Umayyads in Spain (Al-</a:t>
            </a:r>
            <a:r>
              <a:rPr lang="en-US" dirty="0" err="1" smtClean="0"/>
              <a:t>Andalus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Capital </a:t>
            </a:r>
            <a:r>
              <a:rPr lang="en-US" dirty="0" smtClean="0"/>
              <a:t>at Cordoba</a:t>
            </a:r>
          </a:p>
          <a:p>
            <a:pPr lvl="1"/>
            <a:r>
              <a:rPr lang="en-US" dirty="0" smtClean="0"/>
              <a:t>Economic and cultural center (trade, new ideas, learning, etc.)</a:t>
            </a:r>
          </a:p>
          <a:p>
            <a:pPr lvl="1"/>
            <a:r>
              <a:rPr lang="en-US" dirty="0" smtClean="0"/>
              <a:t>Tolerance for Jews led to new Sephardic (Spanish-Jewish) culture</a:t>
            </a:r>
          </a:p>
          <a:p>
            <a:r>
              <a:rPr lang="en-US" dirty="0" smtClean="0"/>
              <a:t>Later defeated by Spanish in 1492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9276" y="1600200"/>
            <a:ext cx="378612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371599"/>
            <a:ext cx="8534400" cy="5283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Summary of Muslim Expansion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26" y="1415896"/>
            <a:ext cx="9083074" cy="475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215"/>
            <a:ext cx="9144000" cy="664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6695"/>
            <a:ext cx="9144000" cy="660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18242"/>
            <a:ext cx="9096828" cy="658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8505"/>
            <a:ext cx="9143999" cy="6849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877</TotalTime>
  <Words>185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Muslim Expansion &amp; Conquest</vt:lpstr>
      <vt:lpstr>First four Caliphs</vt:lpstr>
      <vt:lpstr>Reasons for Muslim Successes</vt:lpstr>
      <vt:lpstr>Umayyad Caliphate (661-750)</vt:lpstr>
      <vt:lpstr>Abbasid Caliphate (750-1258)</vt:lpstr>
      <vt:lpstr>Moors (711-1492)</vt:lpstr>
      <vt:lpstr>Visual Summary of Muslim Expansion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52</cp:revision>
  <dcterms:created xsi:type="dcterms:W3CDTF">2011-09-05T18:35:15Z</dcterms:created>
  <dcterms:modified xsi:type="dcterms:W3CDTF">2011-09-07T03:25:11Z</dcterms:modified>
</cp:coreProperties>
</file>