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1" r:id="rId5"/>
    <p:sldId id="262" r:id="rId6"/>
    <p:sldId id="264" r:id="rId7"/>
    <p:sldId id="265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8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C0695E8-3384-4AAE-A8CA-52D417DBB1EA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FDB4CF8-9EC8-41B2-A6C3-1962A44DAE36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95E8-3384-4AAE-A8CA-52D417DBB1EA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CF8-9EC8-41B2-A6C3-1962A44DAE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95E8-3384-4AAE-A8CA-52D417DBB1EA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CF8-9EC8-41B2-A6C3-1962A44DAE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95E8-3384-4AAE-A8CA-52D417DBB1EA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CF8-9EC8-41B2-A6C3-1962A44DAE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95E8-3384-4AAE-A8CA-52D417DBB1EA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CF8-9EC8-41B2-A6C3-1962A44DAE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95E8-3384-4AAE-A8CA-52D417DBB1EA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CF8-9EC8-41B2-A6C3-1962A44DAE3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95E8-3384-4AAE-A8CA-52D417DBB1EA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CF8-9EC8-41B2-A6C3-1962A44DAE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95E8-3384-4AAE-A8CA-52D417DBB1EA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CF8-9EC8-41B2-A6C3-1962A44DAE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95E8-3384-4AAE-A8CA-52D417DBB1EA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CF8-9EC8-41B2-A6C3-1962A44DAE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95E8-3384-4AAE-A8CA-52D417DBB1EA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CF8-9EC8-41B2-A6C3-1962A44DAE36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695E8-3384-4AAE-A8CA-52D417DBB1EA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B4CF8-9EC8-41B2-A6C3-1962A44DAE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C0695E8-3384-4AAE-A8CA-52D417DBB1EA}" type="datetimeFigureOut">
              <a:rPr lang="en-US" smtClean="0"/>
              <a:t>11/20/2011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FDB4CF8-9EC8-41B2-A6C3-1962A44DAE3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MAI: Government &amp; Rulers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4572000"/>
            <a:ext cx="3309803" cy="1260629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– copy word for word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Yellow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– put in own words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Green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– follow along &amp; discuss (notes not necessary)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010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0"/>
            <a:ext cx="7024744" cy="72286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Geography Review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4000"/>
            <a:ext cx="6777317" cy="4308629"/>
          </a:xfrm>
        </p:spPr>
        <p:txBody>
          <a:bodyPr>
            <a:normAutofit/>
          </a:bodyPr>
          <a:lstStyle/>
          <a:p>
            <a:r>
              <a:rPr lang="en-US" dirty="0" smtClean="0"/>
              <a:t>Describe the geography of the Mayans, Aztecs, &amp; Incas</a:t>
            </a:r>
          </a:p>
          <a:p>
            <a:pPr lvl="1"/>
            <a:r>
              <a:rPr lang="en-US" dirty="0" smtClean="0"/>
              <a:t>Mayans – Yucatan Peninsula: mountain regions, lowland areas, rainforests</a:t>
            </a:r>
          </a:p>
          <a:p>
            <a:pPr lvl="1"/>
            <a:r>
              <a:rPr lang="en-US" dirty="0" smtClean="0"/>
              <a:t>Aztecs – Valley of Mexico: swampy lake between high mountains, little wood or stone for building</a:t>
            </a:r>
          </a:p>
          <a:p>
            <a:pPr lvl="1"/>
            <a:r>
              <a:rPr lang="en-US" dirty="0" smtClean="0"/>
              <a:t>Incas – Andes Mountains &amp; Cuzco Valley: mountains, rainforests, &amp; deserts</a:t>
            </a:r>
          </a:p>
          <a:p>
            <a:r>
              <a:rPr lang="en-US" dirty="0" smtClean="0"/>
              <a:t>How did geography &amp; climate influence the Mayans, Aztecs, &amp; Incas?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23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72286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Mayans: Background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3985708" cy="4308629"/>
          </a:xfrm>
        </p:spPr>
        <p:txBody>
          <a:bodyPr/>
          <a:lstStyle/>
          <a:p>
            <a:r>
              <a:rPr lang="en-US" dirty="0" smtClean="0"/>
              <a:t>Hieroglyphic writing system</a:t>
            </a:r>
          </a:p>
          <a:p>
            <a:r>
              <a:rPr lang="en-US" dirty="0" smtClean="0"/>
              <a:t>Remembered for codices, number system, &amp; advances in astronomy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923013"/>
            <a:ext cx="3842961" cy="2378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676400"/>
            <a:ext cx="3571875" cy="423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934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72286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Mayans: Government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524000"/>
            <a:ext cx="4038600" cy="4648200"/>
          </a:xfrm>
        </p:spPr>
        <p:txBody>
          <a:bodyPr>
            <a:normAutofit/>
          </a:bodyPr>
          <a:lstStyle/>
          <a:p>
            <a:r>
              <a:rPr lang="en-US" dirty="0" smtClean="0"/>
              <a:t>No central ruler</a:t>
            </a:r>
          </a:p>
          <a:p>
            <a:r>
              <a:rPr lang="en-US" dirty="0" smtClean="0"/>
              <a:t>Independent city-states</a:t>
            </a:r>
          </a:p>
          <a:p>
            <a:pPr lvl="1"/>
            <a:r>
              <a:rPr lang="en-US" dirty="0" smtClean="0"/>
              <a:t>Fought each other to expand rule &amp; gain riches</a:t>
            </a:r>
          </a:p>
          <a:p>
            <a:r>
              <a:rPr lang="en-US" b="1" dirty="0" err="1" smtClean="0"/>
              <a:t>Pacal</a:t>
            </a:r>
            <a:r>
              <a:rPr lang="en-US" b="1" dirty="0" smtClean="0"/>
              <a:t> II </a:t>
            </a:r>
            <a:r>
              <a:rPr lang="en-US" dirty="0" smtClean="0"/>
              <a:t>– ruled city-state of Palenque for almost 70 years &amp; started massive building program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60"/>
          <a:stretch/>
        </p:blipFill>
        <p:spPr bwMode="auto">
          <a:xfrm>
            <a:off x="381000" y="4114800"/>
            <a:ext cx="3952875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33147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259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72286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Aztecs: Background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1524000"/>
            <a:ext cx="3376108" cy="4308629"/>
          </a:xfrm>
        </p:spPr>
        <p:txBody>
          <a:bodyPr/>
          <a:lstStyle/>
          <a:p>
            <a:r>
              <a:rPr lang="en-US" dirty="0" smtClean="0"/>
              <a:t>Started as nomads who settled in Valley of Mexico</a:t>
            </a:r>
          </a:p>
          <a:p>
            <a:r>
              <a:rPr lang="en-US" dirty="0" smtClean="0"/>
              <a:t>Worked as mercenaries for other city-states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86200"/>
            <a:ext cx="3764046" cy="2819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077" y="1600200"/>
            <a:ext cx="3763123" cy="5076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259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72286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Aztecs: Government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683" y="1295400"/>
            <a:ext cx="8148917" cy="4308629"/>
          </a:xfrm>
        </p:spPr>
        <p:txBody>
          <a:bodyPr/>
          <a:lstStyle/>
          <a:p>
            <a:r>
              <a:rPr lang="en-US" dirty="0" smtClean="0"/>
              <a:t>Built capital at Tenochtitlan</a:t>
            </a:r>
          </a:p>
          <a:p>
            <a:r>
              <a:rPr lang="en-US" dirty="0" smtClean="0"/>
              <a:t>Expanded lands through alliances &amp; war</a:t>
            </a:r>
          </a:p>
          <a:p>
            <a:r>
              <a:rPr lang="en-US" dirty="0" smtClean="0"/>
              <a:t>Demanded </a:t>
            </a:r>
            <a:r>
              <a:rPr lang="en-US" i="1" dirty="0" smtClean="0"/>
              <a:t>tribute</a:t>
            </a:r>
            <a:r>
              <a:rPr lang="en-US" dirty="0" smtClean="0"/>
              <a:t> from defeated people</a:t>
            </a:r>
          </a:p>
          <a:p>
            <a:r>
              <a:rPr lang="en-US" dirty="0" smtClean="0"/>
              <a:t>Went to war to get prisoners for slaves &amp; sacrifices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37711"/>
            <a:ext cx="4157395" cy="3315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429"/>
          <a:stretch/>
        </p:blipFill>
        <p:spPr bwMode="auto">
          <a:xfrm>
            <a:off x="4514850" y="3237712"/>
            <a:ext cx="4476750" cy="331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201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72286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Incas: Background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7620000" cy="4308629"/>
          </a:xfrm>
        </p:spPr>
        <p:txBody>
          <a:bodyPr/>
          <a:lstStyle/>
          <a:p>
            <a:r>
              <a:rPr lang="en-US" dirty="0" smtClean="0"/>
              <a:t>Inca peoples settled in Cuzco Valley</a:t>
            </a:r>
          </a:p>
          <a:p>
            <a:r>
              <a:rPr lang="en-US" dirty="0" err="1" smtClean="0"/>
              <a:t>Pachacuti</a:t>
            </a:r>
            <a:r>
              <a:rPr lang="en-US" dirty="0" smtClean="0"/>
              <a:t> led Incas &amp; conquered neighbors to expand empire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438400"/>
            <a:ext cx="2543175" cy="3876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971800"/>
            <a:ext cx="5096898" cy="317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245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447799"/>
            <a:ext cx="3352800" cy="3467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72286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Incas: Government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1524000"/>
            <a:ext cx="4671508" cy="4308629"/>
          </a:xfrm>
        </p:spPr>
        <p:txBody>
          <a:bodyPr/>
          <a:lstStyle/>
          <a:p>
            <a:r>
              <a:rPr lang="en-US" dirty="0" smtClean="0"/>
              <a:t>Empire connected by road network &amp; </a:t>
            </a:r>
            <a:r>
              <a:rPr lang="en-US" b="1" dirty="0" err="1" smtClean="0"/>
              <a:t>chasquis</a:t>
            </a:r>
            <a:endParaRPr lang="en-US" dirty="0" smtClean="0"/>
          </a:p>
          <a:p>
            <a:r>
              <a:rPr lang="en-US" dirty="0" smtClean="0"/>
              <a:t>Rulers required people to work for the government for the part of every year</a:t>
            </a:r>
          </a:p>
          <a:p>
            <a:r>
              <a:rPr lang="en-US" dirty="0" smtClean="0"/>
              <a:t>Didn’t have written language or money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599" y="1143000"/>
            <a:ext cx="2943225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343400"/>
            <a:ext cx="4267200" cy="2385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2590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197</TotalTime>
  <Words>243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MAI: Government &amp; Rulers</vt:lpstr>
      <vt:lpstr>Geography Review</vt:lpstr>
      <vt:lpstr>Mayans: Background</vt:lpstr>
      <vt:lpstr>Mayans: Government</vt:lpstr>
      <vt:lpstr>Aztecs: Background</vt:lpstr>
      <vt:lpstr>Aztecs: Government</vt:lpstr>
      <vt:lpstr>Incas: Background</vt:lpstr>
      <vt:lpstr>Incas: Government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MAI: Government &amp; Rulers</dc:title>
  <dc:creator>Wesley</dc:creator>
  <cp:lastModifiedBy>Wesley</cp:lastModifiedBy>
  <cp:revision>11</cp:revision>
  <dcterms:created xsi:type="dcterms:W3CDTF">2011-11-21T01:01:55Z</dcterms:created>
  <dcterms:modified xsi:type="dcterms:W3CDTF">2011-11-21T04:19:28Z</dcterms:modified>
</cp:coreProperties>
</file>