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3" r:id="rId5"/>
    <p:sldId id="264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E45072-05AF-4F4B-9A91-523CEC994356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34AB46-9E70-43F2-9D92-07CEA9AD7D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 in the middle ages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3337560"/>
          <a:ext cx="8686800" cy="3368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0"/>
                <a:gridCol w="2895600"/>
                <a:gridCol w="2895600"/>
              </a:tblGrid>
              <a:tr h="627380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Know</a:t>
                      </a:r>
                      <a:endParaRPr lang="en-US" sz="3200" b="1" u="sng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Want to Know</a:t>
                      </a:r>
                      <a:endParaRPr lang="en-US" sz="3200" b="1" u="sng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Learned</a:t>
                      </a:r>
                      <a:endParaRPr lang="en-US" sz="3200" b="1" u="sng" dirty="0"/>
                    </a:p>
                  </a:txBody>
                  <a:tcPr marL="96520" marR="96520"/>
                </a:tc>
              </a:tr>
              <a:tr h="2740660">
                <a:tc>
                  <a:txBody>
                    <a:bodyPr/>
                    <a:lstStyle/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6520" marR="96520"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 marL="96520" marR="96520"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1554163"/>
            <a:ext cx="8686800" cy="1570038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Instructions: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the images you saw in the earlier PowerPoint, complete the KWL Chart below for Islam in your composition books.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458200" cy="122237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The Arabian Peninsula:</a:t>
            </a:r>
            <a:br>
              <a:rPr lang="en-US" sz="4400" b="1" dirty="0" smtClean="0"/>
            </a:br>
            <a:r>
              <a:rPr lang="en-US" sz="4400" b="1" dirty="0" smtClean="0"/>
              <a:t>Geography &amp; Climate</a:t>
            </a:r>
            <a:endParaRPr lang="en-US" sz="44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743200"/>
            <a:ext cx="54102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676400"/>
            <a:ext cx="4038600" cy="319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b="16701"/>
          <a:stretch>
            <a:fillRect/>
          </a:stretch>
        </p:blipFill>
        <p:spPr bwMode="auto">
          <a:xfrm>
            <a:off x="4724400" y="1682619"/>
            <a:ext cx="4191000" cy="273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33400" y="762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4724400"/>
            <a:ext cx="8686800" cy="2057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600" dirty="0" smtClean="0"/>
              <a:t>Which </a:t>
            </a:r>
            <a:r>
              <a:rPr lang="en-US" sz="2600" dirty="0" smtClean="0"/>
              <a:t>3 continents </a:t>
            </a:r>
            <a:r>
              <a:rPr lang="en-US" sz="2600" dirty="0" smtClean="0"/>
              <a:t>surround </a:t>
            </a:r>
            <a:r>
              <a:rPr lang="en-US" sz="2600" dirty="0" smtClean="0"/>
              <a:t>the Arabian </a:t>
            </a:r>
            <a:r>
              <a:rPr lang="en-US" sz="2600" dirty="0" smtClean="0"/>
              <a:t>Peninsula?</a:t>
            </a:r>
            <a:endParaRPr lang="en-US" sz="26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/>
              <a:t>What major bodies of water are on this map?</a:t>
            </a:r>
            <a:endParaRPr lang="en-US" sz="26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/>
              <a:t>How might geography influence the development and spread of Islam</a:t>
            </a:r>
            <a:r>
              <a:rPr lang="en-US" sz="2600" dirty="0" smtClean="0"/>
              <a:t>?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869" y="42310"/>
            <a:ext cx="9144869" cy="664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ame 4"/>
          <p:cNvSpPr/>
          <p:nvPr/>
        </p:nvSpPr>
        <p:spPr>
          <a:xfrm>
            <a:off x="2286000" y="838200"/>
            <a:ext cx="1600200" cy="4572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2819400" y="5715000"/>
            <a:ext cx="1524000" cy="4572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7620000" y="1828800"/>
            <a:ext cx="1295400" cy="457200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486400" y="4343400"/>
            <a:ext cx="990600" cy="381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486400" y="4800600"/>
            <a:ext cx="990600" cy="3810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720146">
            <a:off x="1315125" y="3068404"/>
            <a:ext cx="2743200" cy="76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10000" y="1554481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3702251">
            <a:off x="4267535" y="4934154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924800" y="6172201"/>
            <a:ext cx="1066800" cy="762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415789">
            <a:off x="5737246" y="1542573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018558">
            <a:off x="6400800" y="3999728"/>
            <a:ext cx="15240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648200"/>
            <a:ext cx="8458200" cy="61277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Nomads vs. City-Dwellers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2971800" cy="50752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Nomads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Nomadic</a:t>
            </a: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City-dweller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Sedentary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71800" y="1570037"/>
            <a:ext cx="5867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People who move from place to </a:t>
            </a:r>
            <a:r>
              <a:rPr lang="en-US" sz="3200" dirty="0" smtClean="0">
                <a:solidFill>
                  <a:schemeClr val="tx2"/>
                </a:solidFill>
              </a:rPr>
              <a:t>place</a:t>
            </a:r>
            <a:endParaRPr lang="en-US" sz="320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Way of life that involves moving from place to place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who lives in a city &amp; doesn’t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move to/from different homes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è"/>
              <a:tabLst/>
              <a:defRPr/>
            </a:pPr>
            <a:r>
              <a:rPr lang="en-US" sz="3200" baseline="0" dirty="0" smtClean="0">
                <a:solidFill>
                  <a:schemeClr val="tx2"/>
                </a:solidFill>
              </a:rPr>
              <a:t>Settled </a:t>
            </a:r>
            <a:r>
              <a:rPr lang="en-US" sz="3200" baseline="0" dirty="0" smtClean="0">
                <a:solidFill>
                  <a:schemeClr val="tx2"/>
                </a:solidFill>
              </a:rPr>
              <a:t>way </a:t>
            </a:r>
            <a:r>
              <a:rPr lang="en-US" sz="3200" baseline="0" smtClean="0">
                <a:solidFill>
                  <a:schemeClr val="tx2"/>
                </a:solidFill>
              </a:rPr>
              <a:t>of life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&amp; Contrast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381" r="13101"/>
          <a:stretch>
            <a:fillRect/>
          </a:stretch>
        </p:blipFill>
        <p:spPr bwMode="auto">
          <a:xfrm rot="16200000">
            <a:off x="1769704" y="-221022"/>
            <a:ext cx="5614119" cy="839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828800" y="1676400"/>
            <a:ext cx="15240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Nomads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57800" y="1676400"/>
            <a:ext cx="2514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City-Dwellers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86200" y="1676400"/>
            <a:ext cx="15240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Both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2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143000"/>
          <a:ext cx="8686800" cy="57150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95600"/>
                <a:gridCol w="2895600"/>
                <a:gridCol w="2895600"/>
              </a:tblGrid>
              <a:tr h="607219"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chemeClr val="bg1"/>
                          </a:solidFill>
                        </a:rPr>
                        <a:t>Nomads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chemeClr val="bg1"/>
                          </a:solidFill>
                        </a:rPr>
                        <a:t>Both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solidFill>
                            <a:schemeClr val="bg1"/>
                          </a:solidFill>
                        </a:rPr>
                        <a:t>City-Dwellers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7781">
                <a:tc>
                  <a:txBody>
                    <a:bodyPr/>
                    <a:lstStyle/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 smtClean="0"/>
                    </a:p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249</TotalTime>
  <Words>119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Islam in the middle ages</vt:lpstr>
      <vt:lpstr>The Arabian Peninsula: Geography &amp; Climate</vt:lpstr>
      <vt:lpstr>Slide 3</vt:lpstr>
      <vt:lpstr>Slide 4</vt:lpstr>
      <vt:lpstr>Nomads vs. City-Dwellers</vt:lpstr>
      <vt:lpstr>Vocabulary</vt:lpstr>
      <vt:lpstr>Compare &amp; Contrast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8</cp:revision>
  <dcterms:created xsi:type="dcterms:W3CDTF">2010-09-20T02:19:31Z</dcterms:created>
  <dcterms:modified xsi:type="dcterms:W3CDTF">2011-08-28T23:43:31Z</dcterms:modified>
</cp:coreProperties>
</file>