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2" r:id="rId4"/>
    <p:sldId id="259" r:id="rId5"/>
    <p:sldId id="263" r:id="rId6"/>
    <p:sldId id="261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0366AE-09B8-4495-9EF8-6858281ED22A}" type="datetimeFigureOut">
              <a:rPr lang="en-US" smtClean="0"/>
              <a:t>12/16/2011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F2CB3C-F443-4F11-91F4-09AED8E20A4A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redstoneprojects.com/trebuchetstore/treb_animated_1.gif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05aug/00627/history.html" TargetMode="External"/><Relationship Id="rId2" Type="http://schemas.openxmlformats.org/officeDocument/2006/relationships/hyperlink" Target="http://www.redstoneprojects.com/trebuchetstore/trebuchet_history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iddle-ages.org.uk/trebuchet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Trebuchets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200400"/>
            <a:ext cx="434837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43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&amp; details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495800" cy="4221163"/>
          </a:xfrm>
        </p:spPr>
        <p:txBody>
          <a:bodyPr/>
          <a:lstStyle/>
          <a:p>
            <a:r>
              <a:rPr lang="en-US" dirty="0"/>
              <a:t>First built by Chinese in 200s </a:t>
            </a:r>
            <a:r>
              <a:rPr lang="en-US" dirty="0" smtClean="0"/>
              <a:t>A.D. </a:t>
            </a:r>
          </a:p>
          <a:p>
            <a:r>
              <a:rPr lang="en-US" dirty="0" smtClean="0"/>
              <a:t>Idea spread to Europe by 1200s</a:t>
            </a:r>
          </a:p>
          <a:p>
            <a:r>
              <a:rPr lang="en-US" dirty="0" smtClean="0"/>
              <a:t>Siege weapon used in Medieval Europe to break down walls</a:t>
            </a:r>
          </a:p>
          <a:p>
            <a:r>
              <a:rPr lang="en-US" dirty="0" smtClean="0"/>
              <a:t>Could throw stones weighing up to 300 pounds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6" t="4275" r="6384" b="7311"/>
          <a:stretch/>
        </p:blipFill>
        <p:spPr bwMode="auto">
          <a:xfrm>
            <a:off x="5257800" y="1219200"/>
            <a:ext cx="3581401" cy="499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47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Differences from a catapult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648200" cy="4434840"/>
          </a:xfrm>
        </p:spPr>
        <p:txBody>
          <a:bodyPr/>
          <a:lstStyle/>
          <a:p>
            <a:r>
              <a:rPr lang="en-US" dirty="0" smtClean="0"/>
              <a:t>Trebuchets use gravity &amp; weights to throw things</a:t>
            </a:r>
          </a:p>
          <a:p>
            <a:r>
              <a:rPr lang="en-US" dirty="0" smtClean="0"/>
              <a:t>Catapults use rope tension to throw things</a:t>
            </a:r>
          </a:p>
          <a:p>
            <a:r>
              <a:rPr lang="en-US" dirty="0" smtClean="0"/>
              <a:t>Trebuchets are BIGGER</a:t>
            </a:r>
          </a:p>
          <a:p>
            <a:r>
              <a:rPr lang="en-US" dirty="0"/>
              <a:t>How it works: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www.redstoneprojects.com/trebuchetstore/treb_animated_1.gif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057400"/>
            <a:ext cx="3707668" cy="267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334" y="1981200"/>
            <a:ext cx="3276600" cy="4209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73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5181600" cy="4389120"/>
          </a:xfrm>
        </p:spPr>
        <p:txBody>
          <a:bodyPr/>
          <a:lstStyle/>
          <a:p>
            <a:r>
              <a:rPr lang="en-US" dirty="0"/>
              <a:t>Used in Medieval Europe to break down castle walls &amp; destroy buildings</a:t>
            </a:r>
          </a:p>
          <a:p>
            <a:r>
              <a:rPr lang="en-US" dirty="0" smtClean="0"/>
              <a:t>Simple to build, use, &amp; maintain</a:t>
            </a:r>
          </a:p>
          <a:p>
            <a:r>
              <a:rPr lang="en-US" dirty="0" smtClean="0"/>
              <a:t>Allowed armies to safely attack castle walls</a:t>
            </a:r>
          </a:p>
          <a:p>
            <a:r>
              <a:rPr lang="en-US" dirty="0" smtClean="0"/>
              <a:t>Primary weapon used in siege warfare until 1500s</a:t>
            </a:r>
          </a:p>
          <a:p>
            <a:r>
              <a:rPr lang="en-US" dirty="0"/>
              <a:t>Made obsolete by gunpowder weapons like cannons</a:t>
            </a:r>
          </a:p>
          <a:p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0"/>
            <a:ext cx="3019425" cy="2900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1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Historical connection &amp; why I chose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Previews a part of the next unit (Medieval Europe)</a:t>
            </a:r>
          </a:p>
          <a:p>
            <a:r>
              <a:rPr lang="en-US" dirty="0" smtClean="0"/>
              <a:t>Had the model lying around &amp; figured I’d use it as an example project</a:t>
            </a:r>
          </a:p>
        </p:txBody>
      </p:sp>
    </p:spTree>
    <p:extLst>
      <p:ext uri="{BB962C8B-B14F-4D97-AF65-F5344CB8AC3E}">
        <p14:creationId xmlns:p14="http://schemas.microsoft.com/office/powerpoint/2010/main" val="123591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Trebuchet history.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www.redstoneprojects.com/trebuchetstore/trebuchet_history.html</a:t>
            </a:r>
            <a:r>
              <a:rPr lang="en-US" dirty="0" smtClean="0"/>
              <a:t>. 12/16/2011</a:t>
            </a:r>
          </a:p>
          <a:p>
            <a:r>
              <a:rPr lang="en-US" dirty="0" err="1" smtClean="0"/>
              <a:t>ThinkQuest</a:t>
            </a:r>
            <a:r>
              <a:rPr lang="en-US" dirty="0"/>
              <a:t>.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library.thinkquest.org/05aug/00627/history.html</a:t>
            </a:r>
            <a:r>
              <a:rPr lang="en-US" dirty="0" smtClean="0"/>
              <a:t>. 12/16/2011</a:t>
            </a:r>
          </a:p>
          <a:p>
            <a:r>
              <a:rPr lang="en-US" dirty="0"/>
              <a:t>The Middle Ages.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www.middle-ages.org.uk/trebuchet.htm</a:t>
            </a:r>
            <a:r>
              <a:rPr lang="en-US" dirty="0" smtClean="0"/>
              <a:t>. 12/16/2011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36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rubric, what grade would this project receive?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Historical content</a:t>
            </a:r>
          </a:p>
          <a:p>
            <a:r>
              <a:rPr lang="en-US" dirty="0" smtClean="0"/>
              <a:t>Historical understanding</a:t>
            </a:r>
          </a:p>
          <a:p>
            <a:r>
              <a:rPr lang="en-US" dirty="0" smtClean="0"/>
              <a:t>Spelling &amp; grammar</a:t>
            </a:r>
          </a:p>
          <a:p>
            <a:r>
              <a:rPr lang="en-US" dirty="0" smtClean="0"/>
              <a:t>Organization</a:t>
            </a:r>
          </a:p>
          <a:p>
            <a:r>
              <a:rPr lang="en-US" dirty="0" smtClean="0"/>
              <a:t>Research &amp; works cited</a:t>
            </a:r>
          </a:p>
          <a:p>
            <a:r>
              <a:rPr lang="en-US" dirty="0" smtClean="0"/>
              <a:t>Presentation</a:t>
            </a:r>
          </a:p>
          <a:p>
            <a:endParaRPr lang="en-US" dirty="0"/>
          </a:p>
          <a:p>
            <a:pPr marL="0" indent="0" algn="r">
              <a:buNone/>
            </a:pPr>
            <a:r>
              <a:rPr lang="en-US" smtClean="0"/>
              <a:t>Total: ____/30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03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</TotalTime>
  <Words>197</Words>
  <Application>Microsoft Office PowerPoint</Application>
  <PresentationFormat>On-screen Show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Trebuchets</vt:lpstr>
      <vt:lpstr>History &amp; details</vt:lpstr>
      <vt:lpstr>Differences from a catapult</vt:lpstr>
      <vt:lpstr>Importance</vt:lpstr>
      <vt:lpstr>Historical connection &amp; why I chose this project</vt:lpstr>
      <vt:lpstr>Resources used</vt:lpstr>
      <vt:lpstr>Using the rubric, what grade would this project receive? Why?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Trebuchets</dc:title>
  <dc:creator>Wesley</dc:creator>
  <cp:lastModifiedBy>Wesley</cp:lastModifiedBy>
  <cp:revision>4</cp:revision>
  <dcterms:created xsi:type="dcterms:W3CDTF">2011-12-16T14:14:36Z</dcterms:created>
  <dcterms:modified xsi:type="dcterms:W3CDTF">2011-12-16T14:38:53Z</dcterms:modified>
</cp:coreProperties>
</file>