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CC6600"/>
    <a:srgbClr val="22964E"/>
    <a:srgbClr val="3C5AD8"/>
    <a:srgbClr val="110E4A"/>
    <a:srgbClr val="29A774"/>
    <a:srgbClr val="1F02CE"/>
    <a:srgbClr val="19B7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8D49E-A1B0-433B-B62E-8FD643B441EE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C6DB9-E662-4DE2-A7EB-BA37A79A70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Influence of the Catholic Church on Politics, Art, &amp;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0 Influence of Catholic Church Tree Map.jpg"/>
          <p:cNvPicPr>
            <a:picLocks noGrp="1" noChangeAspect="1"/>
          </p:cNvPicPr>
          <p:nvPr>
            <p:ph idx="1"/>
          </p:nvPr>
        </p:nvPicPr>
        <p:blipFill>
          <a:blip r:embed="rId2"/>
          <a:srcRect b="53333"/>
          <a:stretch>
            <a:fillRect/>
          </a:stretch>
        </p:blipFill>
        <p:spPr>
          <a:xfrm>
            <a:off x="368372" y="1219200"/>
            <a:ext cx="8349276" cy="1676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Reviewing what you got </a:t>
            </a:r>
            <a:br>
              <a:rPr lang="en-US" dirty="0" smtClean="0"/>
            </a:br>
            <a:r>
              <a:rPr lang="en-US" dirty="0" smtClean="0"/>
              <a:t>from your books…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2743200"/>
            <a:ext cx="2743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Gave advice to </a:t>
            </a:r>
            <a:b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rulers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Kept records of </a:t>
            </a:r>
            <a:b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events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Cooperated with </a:t>
            </a:r>
            <a:b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&amp; struggled </a:t>
            </a:r>
            <a:b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against kings &amp; </a:t>
            </a:r>
            <a:b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nobles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Charlemagne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Henry IV</a:t>
            </a:r>
            <a:endParaRPr lang="en-US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7400" y="2743200"/>
            <a:ext cx="3124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 Founded cathedral</a:t>
            </a:r>
            <a:b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   schools, which </a:t>
            </a:r>
            <a:b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   later became </a:t>
            </a:r>
            <a:b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   universities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Preserved books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Re-translated </a:t>
            </a:r>
            <a:b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   classical knowledge </a:t>
            </a:r>
            <a:b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   from Muslims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Thomas Aquinas &amp; </a:t>
            </a:r>
            <a:b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   other medieval </a:t>
            </a:r>
            <a:b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22964E"/>
                </a:solidFill>
                <a:latin typeface="Times New Roman" pitchFamily="18" charset="0"/>
                <a:cs typeface="Times New Roman" pitchFamily="18" charset="0"/>
              </a:rPr>
              <a:t>    scholars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24200" y="2743200"/>
            <a:ext cx="2743200" cy="381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400" b="1" dirty="0" smtClean="0">
                <a:latin typeface="Times New Roman" pitchFamily="18" charset="0"/>
                <a:cs typeface="Times New Roman" pitchFamily="18" charset="0"/>
              </a:rPr>
              <a:t>???</a:t>
            </a:r>
            <a:endParaRPr lang="en-US" sz="8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Side-by-side comparison</a:t>
            </a:r>
            <a:endParaRPr lang="en-US" dirty="0"/>
          </a:p>
        </p:txBody>
      </p:sp>
      <p:pic>
        <p:nvPicPr>
          <p:cNvPr id="6" name="Picture 3" descr="Romanesque - Abazia di San Vittor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5882" t="6535" r="16667" b="8498"/>
          <a:stretch>
            <a:fillRect/>
          </a:stretch>
        </p:blipFill>
        <p:spPr bwMode="auto">
          <a:xfrm>
            <a:off x="228600" y="1600200"/>
            <a:ext cx="4038600" cy="3322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3" descr="Notre Dame Cathedral - Paris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19600" y="1600200"/>
            <a:ext cx="4648200" cy="3317654"/>
          </a:xfrm>
        </p:spPr>
      </p:pic>
      <p:pic>
        <p:nvPicPr>
          <p:cNvPr id="8" name="Picture 4" descr="Romanesque - Vezelay Abbey tympanum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1" y="1524000"/>
            <a:ext cx="426719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1219200"/>
            <a:ext cx="44958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76200" y="1219200"/>
            <a:ext cx="4495800" cy="533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Romanesque Cathedrals</a:t>
            </a:r>
          </a:p>
          <a:p>
            <a:pPr marL="457200" indent="-457200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Round arches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Thick, low walls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Narrow windows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400s-1100s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572000" y="1219200"/>
            <a:ext cx="4495800" cy="533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Gothic Cathedrals</a:t>
            </a:r>
          </a:p>
          <a:p>
            <a:pPr marL="457200" indent="-457200"/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Pointed arches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Thin, high walls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Large, stained-glass windows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1100s-1300s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57200"/>
            <a:ext cx="8806604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 descr="http://williamcalvin.com/BHM/img/FlyingButtress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784600" y="228600"/>
            <a:ext cx="5207000" cy="3644900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"/>
            <a:ext cx="4343400" cy="420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ight Arrow 14"/>
          <p:cNvSpPr/>
          <p:nvPr/>
        </p:nvSpPr>
        <p:spPr>
          <a:xfrm>
            <a:off x="4267200" y="1524000"/>
            <a:ext cx="1752600" cy="609600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5143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 descr="churches cathedrals luxembourg europe"/>
          <p:cNvPicPr>
            <a:picLocks noChangeAspect="1" noChangeArrowheads="1"/>
          </p:cNvPicPr>
          <p:nvPr/>
        </p:nvPicPr>
        <p:blipFill>
          <a:blip r:embed="rId6"/>
          <a:srcRect l="4800"/>
          <a:stretch>
            <a:fillRect/>
          </a:stretch>
        </p:blipFill>
        <p:spPr bwMode="auto">
          <a:xfrm>
            <a:off x="0" y="2286001"/>
            <a:ext cx="58033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75260"/>
            <a:ext cx="9144000" cy="637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Think-Pair-Share &amp;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 the purpose of Gothic Cathedrals was? (Besides the obvious one)</a:t>
            </a:r>
          </a:p>
          <a:p>
            <a:r>
              <a:rPr lang="en-US" dirty="0" smtClean="0"/>
              <a:t>How did Gothic Cathedrals compare with the earlier Romanesque Cathedrals? Explain.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C00000"/>
                </a:solidFill>
              </a:rPr>
              <a:t>Be prepared for me to call on you to share after 1-2 minutes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9999"/>
                </a:solidFill>
              </a:rPr>
              <a:t>So, how did the Church influence art?</a:t>
            </a:r>
            <a:endParaRPr lang="en-US" b="1" dirty="0">
              <a:solidFill>
                <a:srgbClr val="0099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Romanesque cathedrals</a:t>
            </a:r>
          </a:p>
          <a:p>
            <a:r>
              <a:rPr lang="en-US" dirty="0" smtClean="0"/>
              <a:t>Gothic cathedrals</a:t>
            </a:r>
          </a:p>
          <a:p>
            <a:r>
              <a:rPr lang="en-US" dirty="0" smtClean="0"/>
              <a:t>Nearly all art in the Middle Ages was religious</a:t>
            </a:r>
          </a:p>
          <a:p>
            <a:pPr lvl="1"/>
            <a:r>
              <a:rPr lang="en-US" dirty="0" smtClean="0"/>
              <a:t>Statues</a:t>
            </a:r>
          </a:p>
          <a:p>
            <a:pPr lvl="1"/>
            <a:r>
              <a:rPr lang="en-US" dirty="0" smtClean="0"/>
              <a:t>Pictures</a:t>
            </a:r>
          </a:p>
          <a:p>
            <a:pPr lvl="1"/>
            <a:r>
              <a:rPr lang="en-US" dirty="0" smtClean="0"/>
              <a:t>Buildings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121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Influence of the Catholic Church on Politics, Art, &amp; Learning</vt:lpstr>
      <vt:lpstr>Reviewing what you got  from your books…</vt:lpstr>
      <vt:lpstr>Side-by-side comparison</vt:lpstr>
      <vt:lpstr>Slide 4</vt:lpstr>
      <vt:lpstr>Think-Pair-Share &amp; Discussion</vt:lpstr>
      <vt:lpstr>So, how did the Church influence art?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Influence of the Catholic Church on Politics, Art, &amp; Learning</dc:title>
  <dc:creator>Wesley Banh</dc:creator>
  <cp:lastModifiedBy>Wesley Banh</cp:lastModifiedBy>
  <cp:revision>11</cp:revision>
  <dcterms:created xsi:type="dcterms:W3CDTF">2011-02-22T03:17:13Z</dcterms:created>
  <dcterms:modified xsi:type="dcterms:W3CDTF">2011-02-22T04:08:34Z</dcterms:modified>
</cp:coreProperties>
</file>