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0400861-39BD-489E-B7E9-2800963B7684}" type="datetimeFigureOut">
              <a:rPr lang="en-US" smtClean="0"/>
              <a:t>10/4/2010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3543EA8-CAFD-4BC0-AE1E-0C260A1B54B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Islam’s Schism: Sunni &amp; </a:t>
            </a:r>
            <a:r>
              <a:rPr lang="en-US" dirty="0" err="1" smtClean="0"/>
              <a:t>Shi’a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caused the schism (split) in Islam??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Guesses? Ideas?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first 4 caliphs…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5609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Umayyad</a:t>
            </a:r>
            <a:r>
              <a:rPr lang="en-US" b="1" dirty="0" smtClean="0"/>
              <a:t> </a:t>
            </a:r>
            <a:r>
              <a:rPr lang="en-US" dirty="0" smtClean="0"/>
              <a:t>family took power after death of </a:t>
            </a:r>
            <a:r>
              <a:rPr lang="en-US" b="1" u="sng" dirty="0" smtClean="0"/>
              <a:t>Ali</a:t>
            </a:r>
            <a:r>
              <a:rPr lang="en-US" dirty="0" smtClean="0"/>
              <a:t> (Muhammad’s cousin &amp; son-in-law)</a:t>
            </a:r>
          </a:p>
          <a:p>
            <a:pPr lvl="1"/>
            <a:r>
              <a:rPr lang="en-US" dirty="0" smtClean="0"/>
              <a:t>Founded Umayyad dynasty (we’ll hear more about them later)</a:t>
            </a:r>
          </a:p>
          <a:p>
            <a:pPr lvl="1"/>
            <a:r>
              <a:rPr lang="en-US" dirty="0" smtClean="0"/>
              <a:t>Moved capital from Medina to Damascus</a:t>
            </a:r>
          </a:p>
          <a:p>
            <a:r>
              <a:rPr lang="en-US" dirty="0" smtClean="0"/>
              <a:t>Umayyads’ actions dividing Islam</a:t>
            </a:r>
          </a:p>
          <a:p>
            <a:pPr lvl="1"/>
            <a:r>
              <a:rPr lang="en-US" dirty="0" smtClean="0"/>
              <a:t>Some Arabs unhappy with new capital (too far)</a:t>
            </a:r>
          </a:p>
          <a:p>
            <a:pPr lvl="1"/>
            <a:r>
              <a:rPr lang="en-US" dirty="0" smtClean="0"/>
              <a:t>Others thought Umayyads abandoned earlier Bedouin ways  &amp; too concerned with luxury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0" y="1676400"/>
            <a:ext cx="7772400" cy="11430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4038600"/>
            <a:ext cx="6400800" cy="533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Sunni &amp; Shiite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Sunnis</a:t>
            </a:r>
            <a:endParaRPr lang="en-US" dirty="0" smtClean="0"/>
          </a:p>
          <a:p>
            <a:pPr lvl="1"/>
            <a:r>
              <a:rPr lang="en-US" dirty="0" smtClean="0"/>
              <a:t>Followed Umayyads &amp; accepted rule of elected </a:t>
            </a:r>
            <a:r>
              <a:rPr lang="en-US" b="1" dirty="0" smtClean="0"/>
              <a:t>caliphs </a:t>
            </a:r>
            <a:r>
              <a:rPr lang="en-US" dirty="0" smtClean="0"/>
              <a:t>b/c they wanted peace</a:t>
            </a:r>
            <a:endParaRPr lang="en-US" b="1" dirty="0" smtClean="0"/>
          </a:p>
          <a:p>
            <a:r>
              <a:rPr lang="en-US" b="1" dirty="0" smtClean="0"/>
              <a:t>Shiites</a:t>
            </a:r>
          </a:p>
          <a:p>
            <a:pPr lvl="1"/>
            <a:r>
              <a:rPr lang="en-US" dirty="0" smtClean="0"/>
              <a:t>Rejected Umayyads &amp; thought caliph should always be related to Muhammad by blood</a:t>
            </a:r>
          </a:p>
          <a:p>
            <a:pPr lvl="1"/>
            <a:r>
              <a:rPr lang="en-US" b="1" u="sng" dirty="0" smtClean="0"/>
              <a:t>Ali</a:t>
            </a:r>
            <a:r>
              <a:rPr lang="en-US" dirty="0" smtClean="0"/>
              <a:t> was the last true caliph</a:t>
            </a:r>
          </a:p>
          <a:p>
            <a:r>
              <a:rPr lang="en-US" b="1" u="sng" dirty="0" smtClean="0"/>
              <a:t>Both Sunnis &amp; Shiites read &amp; followed the Qur’an &amp; </a:t>
            </a:r>
            <a:r>
              <a:rPr lang="en-US" b="1" u="sng" dirty="0" err="1" smtClean="0"/>
              <a:t>Sunnah</a:t>
            </a:r>
            <a:endParaRPr lang="en-US" b="1" u="sng" dirty="0"/>
          </a:p>
        </p:txBody>
      </p:sp>
      <p:sp>
        <p:nvSpPr>
          <p:cNvPr id="4" name="Rectangle 3"/>
          <p:cNvSpPr/>
          <p:nvPr/>
        </p:nvSpPr>
        <p:spPr>
          <a:xfrm>
            <a:off x="762000" y="1676400"/>
            <a:ext cx="7772400" cy="27432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4800600"/>
            <a:ext cx="7772400" cy="990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</TotalTime>
  <Words>131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Islam’s Schism: Sunni &amp; Shi’a</vt:lpstr>
      <vt:lpstr>What caused the schism (split) in Islam??</vt:lpstr>
      <vt:lpstr>After the first 4 caliphs… </vt:lpstr>
      <vt:lpstr>Sunni &amp; Shiite</vt:lpstr>
      <vt:lpstr>Slide 5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Islam’s Schism: Sunni &amp; Shi’a</dc:title>
  <dc:creator>Wesley Banh</dc:creator>
  <cp:lastModifiedBy>Wesley Banh</cp:lastModifiedBy>
  <cp:revision>1</cp:revision>
  <dcterms:created xsi:type="dcterms:W3CDTF">2010-10-05T03:18:05Z</dcterms:created>
  <dcterms:modified xsi:type="dcterms:W3CDTF">2010-10-05T03:30:05Z</dcterms:modified>
</cp:coreProperties>
</file>