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65" r:id="rId5"/>
    <p:sldId id="259" r:id="rId6"/>
    <p:sldId id="260" r:id="rId7"/>
    <p:sldId id="261" r:id="rId8"/>
    <p:sldId id="262" r:id="rId9"/>
    <p:sldId id="263" r:id="rId10"/>
    <p:sldId id="266" r:id="rId11"/>
    <p:sldId id="264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5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DEA80B-B2ED-4CF0-B858-A5713A097CD3}" type="datetimeFigureOut">
              <a:rPr lang="en-US" smtClean="0"/>
              <a:t>4/28/2011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6BC59D-FD56-44D6-9EA9-93AFFFE0786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BC59D-FD56-44D6-9EA9-93AFFFE07869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BC59D-FD56-44D6-9EA9-93AFFFE07869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BC59D-FD56-44D6-9EA9-93AFFFE07869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C748F2-2D9A-4C94-9C6C-EEC90B27C2AF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BC59D-FD56-44D6-9EA9-93AFFFE07869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BC59D-FD56-44D6-9EA9-93AFFFE07869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BC59D-FD56-44D6-9EA9-93AFFFE07869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BC59D-FD56-44D6-9EA9-93AFFFE07869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BC59D-FD56-44D6-9EA9-93AFFFE07869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BC59D-FD56-44D6-9EA9-93AFFFE07869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BC59D-FD56-44D6-9EA9-93AFFFE07869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BC59D-FD56-44D6-9EA9-93AFFFE07869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90554-47F3-4C3C-BB0E-C1B9840A50D3}" type="datetimeFigureOut">
              <a:rPr lang="en-US" smtClean="0"/>
              <a:pPr/>
              <a:t>4/28/2011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05170-73FE-4160-A113-19DE65EFA4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90554-47F3-4C3C-BB0E-C1B9840A50D3}" type="datetimeFigureOut">
              <a:rPr lang="en-US" smtClean="0"/>
              <a:pPr/>
              <a:t>4/28/2011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05170-73FE-4160-A113-19DE65EFA4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90554-47F3-4C3C-BB0E-C1B9840A50D3}" type="datetimeFigureOut">
              <a:rPr lang="en-US" smtClean="0"/>
              <a:pPr/>
              <a:t>4/28/2011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05170-73FE-4160-A113-19DE65EFA4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90554-47F3-4C3C-BB0E-C1B9840A50D3}" type="datetimeFigureOut">
              <a:rPr lang="en-US" smtClean="0"/>
              <a:pPr/>
              <a:t>4/28/2011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05170-73FE-4160-A113-19DE65EFA4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90554-47F3-4C3C-BB0E-C1B9840A50D3}" type="datetimeFigureOut">
              <a:rPr lang="en-US" smtClean="0"/>
              <a:pPr/>
              <a:t>4/28/2011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05170-73FE-4160-A113-19DE65EFA4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90554-47F3-4C3C-BB0E-C1B9840A50D3}" type="datetimeFigureOut">
              <a:rPr lang="en-US" smtClean="0"/>
              <a:pPr/>
              <a:t>4/28/2011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05170-73FE-4160-A113-19DE65EFA4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90554-47F3-4C3C-BB0E-C1B9840A50D3}" type="datetimeFigureOut">
              <a:rPr lang="en-US" smtClean="0"/>
              <a:pPr/>
              <a:t>4/28/2011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05170-73FE-4160-A113-19DE65EFA4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90554-47F3-4C3C-BB0E-C1B9840A50D3}" type="datetimeFigureOut">
              <a:rPr lang="en-US" smtClean="0"/>
              <a:pPr/>
              <a:t>4/28/2011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3905170-73FE-4160-A113-19DE65EFA4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90554-47F3-4C3C-BB0E-C1B9840A50D3}" type="datetimeFigureOut">
              <a:rPr lang="en-US" smtClean="0"/>
              <a:pPr/>
              <a:t>4/28/2011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05170-73FE-4160-A113-19DE65EFA4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90554-47F3-4C3C-BB0E-C1B9840A50D3}" type="datetimeFigureOut">
              <a:rPr lang="en-US" smtClean="0"/>
              <a:pPr/>
              <a:t>4/28/2011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83905170-73FE-4160-A113-19DE65EFA4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44190554-47F3-4C3C-BB0E-C1B9840A50D3}" type="datetimeFigureOut">
              <a:rPr lang="en-US" smtClean="0"/>
              <a:pPr/>
              <a:t>4/28/2011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05170-73FE-4160-A113-19DE65EFA4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44190554-47F3-4C3C-BB0E-C1B9840A50D3}" type="datetimeFigureOut">
              <a:rPr lang="en-US" smtClean="0"/>
              <a:pPr/>
              <a:t>4/28/2011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83905170-73FE-4160-A113-19DE65EFA43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English Reformation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Calvinists in England (Puritans)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Strongly religious group of Protestants in England</a:t>
            </a:r>
          </a:p>
          <a:p>
            <a:r>
              <a:rPr lang="en-US" dirty="0" smtClean="0"/>
              <a:t>Persecuted in the early 1600s</a:t>
            </a:r>
          </a:p>
          <a:p>
            <a:r>
              <a:rPr lang="en-US" dirty="0" smtClean="0"/>
              <a:t>Fled to Netherlands before leaving for “New World” on </a:t>
            </a:r>
            <a:r>
              <a:rPr lang="en-US" i="1" dirty="0" smtClean="0"/>
              <a:t>Mayflower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Assessment:</a:t>
            </a:r>
            <a:br>
              <a:rPr lang="en-US" dirty="0" smtClean="0"/>
            </a:br>
            <a:r>
              <a:rPr lang="en-US" dirty="0" smtClean="0"/>
              <a:t>PowerPoint &amp; Video Quiz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b="0" dirty="0" smtClean="0"/>
              <a:t>Close your comp books!</a:t>
            </a:r>
            <a:endParaRPr lang="en-US" b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762000"/>
          </a:xfrm>
        </p:spPr>
        <p:txBody>
          <a:bodyPr>
            <a:normAutofit/>
          </a:bodyPr>
          <a:lstStyle/>
          <a:p>
            <a:r>
              <a:rPr lang="en-US" sz="3200" b="1" u="sng" dirty="0" smtClean="0"/>
              <a:t>English Reformation Quiz</a:t>
            </a:r>
            <a:endParaRPr lang="en-US" sz="32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7772400" cy="4724400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3200" dirty="0"/>
              <a:t>Why did Henry VIII want a divorce from Catherine of Aragon</a:t>
            </a:r>
            <a:r>
              <a:rPr lang="en-US" sz="3200" dirty="0" smtClean="0"/>
              <a:t>?</a:t>
            </a:r>
            <a:endParaRPr lang="en-US" sz="3200" dirty="0"/>
          </a:p>
          <a:p>
            <a:pPr marL="457200" indent="-457200">
              <a:buFont typeface="+mj-lt"/>
              <a:buAutoNum type="arabicPeriod"/>
            </a:pPr>
            <a:r>
              <a:rPr lang="en-US" sz="3200" dirty="0" smtClean="0"/>
              <a:t>What did Queen Mary I want to do in England?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200" dirty="0" smtClean="0"/>
              <a:t>Who did Queen Elizabeth marry?</a:t>
            </a:r>
            <a:r>
              <a:rPr lang="en-US" sz="3200" dirty="0"/>
              <a:t> 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200" dirty="0"/>
              <a:t>What was the Spanish Armada and what happened to it</a:t>
            </a:r>
            <a:r>
              <a:rPr lang="en-US" sz="3200" dirty="0" smtClean="0"/>
              <a:t>?</a:t>
            </a:r>
            <a:r>
              <a:rPr lang="en-US" sz="3200" dirty="0"/>
              <a:t> 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200" dirty="0" smtClean="0"/>
              <a:t>What </a:t>
            </a:r>
            <a:r>
              <a:rPr lang="en-US" sz="3200" dirty="0"/>
              <a:t>kinds of things were forbidden by the Puritans</a:t>
            </a:r>
            <a:r>
              <a:rPr lang="en-US" sz="3200" dirty="0" smtClean="0"/>
              <a:t>?</a:t>
            </a:r>
            <a:endParaRPr lang="en-US" sz="32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228600"/>
            <a:ext cx="82296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Name:			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600" dirty="0" smtClean="0">
                <a:latin typeface="+mj-lt"/>
                <a:ea typeface="+mj-ea"/>
                <a:cs typeface="+mj-cs"/>
              </a:rPr>
              <a:t>Period:			</a:t>
            </a: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4744" y="1447800"/>
            <a:ext cx="3788110" cy="517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King Henry VIII (r. 1509-1547)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114800" cy="51816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Founded Church of England</a:t>
            </a:r>
          </a:p>
          <a:p>
            <a:pPr lvl="1"/>
            <a:r>
              <a:rPr lang="en-US" sz="2800" dirty="0" smtClean="0"/>
              <a:t>Wanted divorce from wife b/c she didn’t give him any sons</a:t>
            </a:r>
          </a:p>
          <a:p>
            <a:r>
              <a:rPr lang="en-US" sz="3200" dirty="0" smtClean="0"/>
              <a:t>Passed Act of Supremacy in 1534 to break away from Catholic Church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8544" y="1447800"/>
            <a:ext cx="3962400" cy="4291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58544" y="1524000"/>
            <a:ext cx="3980656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 of Supremacy (1534)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2596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Confiscated all land held by Catholic Church</a:t>
            </a:r>
          </a:p>
          <a:p>
            <a:r>
              <a:rPr lang="en-US" sz="3200" dirty="0" smtClean="0"/>
              <a:t>Established Anglican Church</a:t>
            </a:r>
          </a:p>
          <a:p>
            <a:pPr lvl="1"/>
            <a:r>
              <a:rPr lang="en-US" sz="2800" dirty="0" smtClean="0"/>
              <a:t>King of England as head of Church of England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1635573"/>
            <a:ext cx="4586696" cy="4231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Interlude: </a:t>
            </a:r>
            <a:br>
              <a:rPr lang="en-US" dirty="0" smtClean="0"/>
            </a:br>
            <a:r>
              <a:rPr lang="en-US" dirty="0" smtClean="0"/>
              <a:t>King Henry VIII &amp; </a:t>
            </a:r>
            <a:br>
              <a:rPr lang="en-US" dirty="0" smtClean="0"/>
            </a:br>
            <a:r>
              <a:rPr lang="en-US" dirty="0" smtClean="0"/>
              <a:t>the English Reformation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lum bright="-10000" contrast="30000"/>
          </a:blip>
          <a:srcRect/>
          <a:stretch>
            <a:fillRect/>
          </a:stretch>
        </p:blipFill>
        <p:spPr bwMode="auto">
          <a:xfrm>
            <a:off x="0" y="76200"/>
            <a:ext cx="9144000" cy="6766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Henry VIII’s Achievements</a:t>
            </a:r>
            <a:endParaRPr lang="en-US" dirty="0"/>
          </a:p>
        </p:txBody>
      </p:sp>
      <p:pic>
        <p:nvPicPr>
          <p:cNvPr id="4" name="Content Placeholder 3" descr="Henry VIII Achievements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52400" y="1431946"/>
            <a:ext cx="8839200" cy="532119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Queen Mary I (r. 1553-1558)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267200" y="1371600"/>
            <a:ext cx="4495800" cy="5029200"/>
          </a:xfrm>
        </p:spPr>
        <p:txBody>
          <a:bodyPr>
            <a:noAutofit/>
          </a:bodyPr>
          <a:lstStyle/>
          <a:p>
            <a:r>
              <a:rPr lang="en-US" sz="2800" dirty="0" smtClean="0"/>
              <a:t>First Queen of England</a:t>
            </a:r>
          </a:p>
          <a:p>
            <a:r>
              <a:rPr lang="en-US" sz="2800" b="1" u="sng" dirty="0" smtClean="0"/>
              <a:t>Catholic</a:t>
            </a:r>
            <a:r>
              <a:rPr lang="en-US" sz="2800" dirty="0" smtClean="0"/>
              <a:t> (even though father Henry VIII was Protestant)</a:t>
            </a:r>
          </a:p>
          <a:p>
            <a:r>
              <a:rPr lang="en-US" sz="2800" dirty="0" smtClean="0"/>
              <a:t>Nicknamed “Bloody Mary” for large number of Protestants killed</a:t>
            </a:r>
          </a:p>
          <a:p>
            <a:pPr lvl="1"/>
            <a:r>
              <a:rPr lang="en-US" sz="2400" dirty="0" smtClean="0"/>
              <a:t>300 burnt at stake</a:t>
            </a:r>
          </a:p>
          <a:p>
            <a:r>
              <a:rPr lang="en-US" sz="2800" dirty="0" smtClean="0"/>
              <a:t>Tried (but failed) to return England to Catholicism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lum bright="-20000" contrast="10000"/>
          </a:blip>
          <a:srcRect/>
          <a:stretch>
            <a:fillRect/>
          </a:stretch>
        </p:blipFill>
        <p:spPr bwMode="auto">
          <a:xfrm>
            <a:off x="381000" y="1676400"/>
            <a:ext cx="3429000" cy="4375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1371600"/>
            <a:ext cx="3581400" cy="5341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Queen Elizabeth I (1558-1603)</a:t>
            </a:r>
            <a:endParaRPr lang="en-US" sz="44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00200"/>
            <a:ext cx="57150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Known as the “Virgin Queen”</a:t>
            </a:r>
          </a:p>
          <a:p>
            <a:r>
              <a:rPr lang="en-US" dirty="0" smtClean="0"/>
              <a:t>Returned Protestantism to England (for good)</a:t>
            </a:r>
          </a:p>
          <a:p>
            <a:r>
              <a:rPr lang="en-US" dirty="0" smtClean="0"/>
              <a:t>Fought against King Philip II of Spain</a:t>
            </a:r>
          </a:p>
          <a:p>
            <a:pPr lvl="1"/>
            <a:r>
              <a:rPr lang="en-US" dirty="0" smtClean="0"/>
              <a:t>Protestant England vs. Catholic Spain</a:t>
            </a:r>
          </a:p>
          <a:p>
            <a:pPr lvl="1"/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Defeated Spanish Armada (1588)</a:t>
            </a:r>
          </a:p>
          <a:p>
            <a:r>
              <a:rPr lang="en-US" dirty="0" smtClean="0"/>
              <a:t>Golden Age of English History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1476375"/>
            <a:ext cx="2828925" cy="378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Interlude:</a:t>
            </a:r>
            <a:br>
              <a:rPr lang="en-US" dirty="0" smtClean="0"/>
            </a:br>
            <a:r>
              <a:rPr lang="en-US" dirty="0" smtClean="0"/>
              <a:t>Queen Elizabeth &amp; </a:t>
            </a:r>
            <a:br>
              <a:rPr lang="en-US" dirty="0" smtClean="0"/>
            </a:br>
            <a:r>
              <a:rPr lang="en-US" dirty="0" smtClean="0"/>
              <a:t>the Spanish Armada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125</TotalTime>
  <Words>240</Words>
  <Application>Microsoft Office PowerPoint</Application>
  <PresentationFormat>On-screen Show (4:3)</PresentationFormat>
  <Paragraphs>50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Technic</vt:lpstr>
      <vt:lpstr>The English Reformation</vt:lpstr>
      <vt:lpstr>King Henry VIII (r. 1509-1547)</vt:lpstr>
      <vt:lpstr>Act of Supremacy (1534)</vt:lpstr>
      <vt:lpstr>Interlude:  King Henry VIII &amp;  the English Reformation</vt:lpstr>
      <vt:lpstr>Slide 5</vt:lpstr>
      <vt:lpstr>Henry VIII’s Achievements</vt:lpstr>
      <vt:lpstr>Queen Mary I (r. 1553-1558)</vt:lpstr>
      <vt:lpstr>Queen Elizabeth I (1558-1603)</vt:lpstr>
      <vt:lpstr>Interlude: Queen Elizabeth &amp;  the Spanish Armada</vt:lpstr>
      <vt:lpstr>Calvinists in England (Puritans)</vt:lpstr>
      <vt:lpstr>Assessment: PowerPoint &amp; Video Quiz  Close your comp books!</vt:lpstr>
      <vt:lpstr>English Reformation Quiz</vt:lpstr>
    </vt:vector>
  </TitlesOfParts>
  <Company>CONTRAPTION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English Reformation</dc:title>
  <dc:creator>Wesley Banh</dc:creator>
  <cp:lastModifiedBy>Wesley Banh</cp:lastModifiedBy>
  <cp:revision>16</cp:revision>
  <dcterms:created xsi:type="dcterms:W3CDTF">2011-04-28T02:55:57Z</dcterms:created>
  <dcterms:modified xsi:type="dcterms:W3CDTF">2011-04-28T14:36:04Z</dcterms:modified>
</cp:coreProperties>
</file>