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1" r:id="rId5"/>
    <p:sldId id="262" r:id="rId6"/>
    <p:sldId id="256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A98E5-4D03-4701-A03B-4F6E29D7BA8E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8ED7EC-549A-43D0-B755-1E099AE9B1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Mixed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ED7EC-549A-43D0-B755-1E099AE9B13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9D5A0-5A1A-4841-BBB1-32BFE4D50332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3C56A-75CA-4330-ACAE-0B68BBC727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Spread of Arabic Language in West Africa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“Order of Events”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4167187"/>
            <a:ext cx="2613025" cy="13954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1"/>
                </a:solidFill>
              </a:rPr>
              <a:t>Muhammad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24200" y="4167187"/>
            <a:ext cx="2613025" cy="13954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1"/>
                </a:solidFill>
              </a:rPr>
              <a:t>Establishing Islam’s Beliefs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0" y="4167187"/>
            <a:ext cx="2613025" cy="13954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tx1"/>
                </a:solidFill>
              </a:rPr>
              <a:t>Spread of Islam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638800" y="4471987"/>
            <a:ext cx="407988" cy="738188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667000" y="4471987"/>
            <a:ext cx="407988" cy="738188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1828800"/>
            <a:ext cx="2438400" cy="12954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ysClr val="windowText" lastClr="000000"/>
                </a:solidFill>
              </a:rPr>
              <a:t>EVENT # 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24200" y="1828800"/>
            <a:ext cx="2438400" cy="12954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ysClr val="windowText" lastClr="000000"/>
                </a:solidFill>
              </a:rPr>
              <a:t>EVENT  #2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96000" y="1828800"/>
            <a:ext cx="2438400" cy="12954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ysClr val="windowText" lastClr="000000"/>
                </a:solidFill>
              </a:rPr>
              <a:t>EVENT # 3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5638800" y="2133600"/>
            <a:ext cx="381000" cy="685800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667000" y="2133600"/>
            <a:ext cx="381000" cy="685800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let’s try a simple one: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00400" y="14478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People who saw him were amazed by the riches he had.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609600" y="38100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Muslim scholars &amp; merchants were attracted to Mali by Mansa Musa’s riches.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029200" y="41910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Mansa Musa</a:t>
            </a:r>
            <a:r>
              <a:rPr lang="en-US" sz="2400" dirty="0" smtClean="0"/>
              <a:t> made a pilgrimage to Mecca.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77000" y="2650524"/>
            <a:ext cx="2438400" cy="18452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People who saw him were amazed by the riches he had.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3352800" y="2667000"/>
            <a:ext cx="2438400" cy="18452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Muslim scholars &amp; merchants were attracted to Mali by Mansa Musa’s riches.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228600" y="2667000"/>
            <a:ext cx="2438400" cy="184527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Mansa Musa</a:t>
            </a:r>
            <a:r>
              <a:rPr lang="en-US" sz="2000" dirty="0" smtClean="0"/>
              <a:t> made a pilgrimage to Mecca.</a:t>
            </a:r>
            <a:endParaRPr lang="en-US" sz="2000" dirty="0"/>
          </a:p>
        </p:txBody>
      </p:sp>
      <p:sp>
        <p:nvSpPr>
          <p:cNvPr id="7" name="Right Arrow 6"/>
          <p:cNvSpPr/>
          <p:nvPr/>
        </p:nvSpPr>
        <p:spPr>
          <a:xfrm>
            <a:off x="2819400" y="3200400"/>
            <a:ext cx="381000" cy="685800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943600" y="3200400"/>
            <a:ext cx="381000" cy="685800"/>
          </a:xfrm>
          <a:prstGeom prst="rightArrow">
            <a:avLst/>
          </a:prstGeom>
          <a:solidFill>
            <a:schemeClr val="tx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task: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nine events mixed up in random order</a:t>
            </a:r>
          </a:p>
          <a:p>
            <a:r>
              <a:rPr lang="en-US" dirty="0" smtClean="0"/>
              <a:t>Arrange them in chronological order &amp; copy events into composition book (AFTER checking with me to see if they’re correct)</a:t>
            </a:r>
          </a:p>
          <a:p>
            <a:r>
              <a:rPr lang="en-US" b="1" u="sng" dirty="0" smtClean="0"/>
              <a:t>Hint</a:t>
            </a:r>
            <a:r>
              <a:rPr lang="en-US" dirty="0" smtClean="0"/>
              <a:t>: 1</a:t>
            </a:r>
            <a:r>
              <a:rPr lang="en-US" baseline="30000" dirty="0" smtClean="0"/>
              <a:t>st</a:t>
            </a:r>
            <a:r>
              <a:rPr lang="en-US" dirty="0" smtClean="0"/>
              <a:t> event  is below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800" y="4800600"/>
            <a:ext cx="2743200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Growth of trade between North Africa (Muslim) &amp; West Africa (non-Muslim)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6600" y="2362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Growth of trade between North Africa (Muslim) &amp; West Africa (non-Muslim)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228600" y="4648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People in West African cities </a:t>
            </a:r>
            <a:br>
              <a:rPr lang="en-US" sz="2400" dirty="0" smtClean="0"/>
            </a:br>
            <a:r>
              <a:rPr lang="en-US" sz="2400" dirty="0" smtClean="0"/>
              <a:t>(e.g. Timbuktu) converted to Islam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200400" y="76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Gold-salt trade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also brought new ideas to West Africa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228600" y="2362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Muslims in West Africa learned </a:t>
            </a:r>
            <a:r>
              <a:rPr lang="en-US" sz="2400" b="1" dirty="0" smtClean="0"/>
              <a:t>Arabic</a:t>
            </a:r>
            <a:r>
              <a:rPr lang="en-US" sz="2400" dirty="0" smtClean="0"/>
              <a:t> language so they could study Qur’an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228600" y="76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Islam</a:t>
            </a:r>
            <a:r>
              <a:rPr lang="en-US" sz="2400" dirty="0" smtClean="0"/>
              <a:t> (or Muslim religion) spread to West Africa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6248400" y="4648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Muslims gained power in the government of West African kingdoms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6248400" y="2362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Arabic became the official language of government.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6248400" y="76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Growing number of Muslims in cities meant more people were educated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3276600" y="4648200"/>
            <a:ext cx="2819400" cy="21336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Cities like </a:t>
            </a:r>
            <a:r>
              <a:rPr lang="en-US" sz="2400" b="1" dirty="0" smtClean="0"/>
              <a:t>Timbuktu</a:t>
            </a:r>
            <a:r>
              <a:rPr lang="en-US" sz="2400" dirty="0" smtClean="0"/>
              <a:t> became centers of Islamic scholarship &amp; learning.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5879" y="152400"/>
            <a:ext cx="2517321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Growth of trade between North Africa (Muslim) &amp; West Africa (non-Muslim)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400800" y="2438400"/>
            <a:ext cx="2517321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People in West African cities </a:t>
            </a:r>
            <a:br>
              <a:rPr lang="en-US" dirty="0" smtClean="0"/>
            </a:br>
            <a:r>
              <a:rPr lang="en-US" dirty="0" smtClean="0"/>
              <a:t>(e.g. Timbuktu) converted to Islam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350079" y="152400"/>
            <a:ext cx="2517321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Gold-salt trade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also brought new ideas to West Africa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50079" y="2438400"/>
            <a:ext cx="2517321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Muslims in West Africa learned </a:t>
            </a:r>
            <a:r>
              <a:rPr lang="en-US" b="1" dirty="0" smtClean="0"/>
              <a:t>Arabic</a:t>
            </a:r>
            <a:r>
              <a:rPr lang="en-US" dirty="0" smtClean="0"/>
              <a:t> language so they could study Qur’an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98079" y="152400"/>
            <a:ext cx="2517321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Islam</a:t>
            </a:r>
            <a:r>
              <a:rPr lang="en-US" dirty="0" smtClean="0"/>
              <a:t> (or Muslim religion) spread to West Africa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98079" y="4724400"/>
            <a:ext cx="2517321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Muslims gained power in the government of West African kingdoms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350079" y="4724400"/>
            <a:ext cx="2517321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Arabic became the official language of government.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28600" y="2438400"/>
            <a:ext cx="2517321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Growing number of Muslims in cities meant more people were educated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25879" y="4724400"/>
            <a:ext cx="2517321" cy="1905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Cities like </a:t>
            </a:r>
            <a:r>
              <a:rPr lang="en-US" b="1" dirty="0" smtClean="0"/>
              <a:t>Timbuktu</a:t>
            </a:r>
            <a:r>
              <a:rPr lang="en-US" dirty="0" smtClean="0"/>
              <a:t> became centers of Islamic scholarship &amp; learning.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2819400" y="914400"/>
            <a:ext cx="3810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5943600" y="914400"/>
            <a:ext cx="3810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flipH="1">
            <a:off x="5943600" y="3200400"/>
            <a:ext cx="3810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flipH="1">
            <a:off x="2895600" y="3200400"/>
            <a:ext cx="3810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2819400" y="5410200"/>
            <a:ext cx="3810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5943600" y="5410200"/>
            <a:ext cx="3810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5400000">
            <a:off x="1295400" y="4191000"/>
            <a:ext cx="3810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5400000">
            <a:off x="7467600" y="1905000"/>
            <a:ext cx="381000" cy="533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00 Blank White Ppt si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" y="0"/>
            <a:ext cx="9133884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330</Words>
  <Application>Microsoft Office PowerPoint</Application>
  <PresentationFormat>On-screen Show (4:3)</PresentationFormat>
  <Paragraphs>41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Spread of Arabic Language in West Africa</vt:lpstr>
      <vt:lpstr>Review of “Order of Events”</vt:lpstr>
      <vt:lpstr>Now let’s try a simple one:</vt:lpstr>
      <vt:lpstr>Answer:</vt:lpstr>
      <vt:lpstr>Your task: </vt:lpstr>
      <vt:lpstr>Slide 6</vt:lpstr>
      <vt:lpstr>Slide 7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Wesley Banh</dc:creator>
  <cp:lastModifiedBy>Wesley Banh</cp:lastModifiedBy>
  <cp:revision>6</cp:revision>
  <dcterms:created xsi:type="dcterms:W3CDTF">2010-10-21T04:08:53Z</dcterms:created>
  <dcterms:modified xsi:type="dcterms:W3CDTF">2010-10-21T05:16:58Z</dcterms:modified>
</cp:coreProperties>
</file>