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58" r:id="rId5"/>
    <p:sldId id="261" r:id="rId6"/>
    <p:sldId id="259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9B600C8-55AB-43D0-AC04-1CCF79873B87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EF93D82-7067-4C90-9B71-E37DF171A1DF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Downfall of the Aztecs &amp; Incas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Spanish went across Atlantic Ocean looking for “shortcut” to Asia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Why?</a:t>
            </a:r>
          </a:p>
          <a:p>
            <a:r>
              <a:rPr lang="en-US" sz="3200" dirty="0" smtClean="0"/>
              <a:t>Once they discovered the “New World” North &amp; South America, they decided to conquer it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Reasons:</a:t>
            </a:r>
            <a:r>
              <a:rPr lang="en-US" sz="2800" b="1" dirty="0" smtClean="0">
                <a:solidFill>
                  <a:srgbClr val="FF0000"/>
                </a:solidFill>
              </a:rPr>
              <a:t> God, gold, &amp; glory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Compare &amp; Contrast with a Partner</a:t>
            </a:r>
            <a:endParaRPr lang="en-US" dirty="0"/>
          </a:p>
        </p:txBody>
      </p:sp>
      <p:pic>
        <p:nvPicPr>
          <p:cNvPr id="9" name="Content Placeholder 8" descr="aztec_warrior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85800" y="1581528"/>
            <a:ext cx="3505200" cy="4567862"/>
          </a:xfrm>
        </p:spPr>
      </p:pic>
      <p:pic>
        <p:nvPicPr>
          <p:cNvPr id="11" name="Content Placeholder 10" descr="spanish soldier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53000" y="1539063"/>
            <a:ext cx="3429000" cy="46331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 u="sng" dirty="0" smtClean="0"/>
              <a:t>Aztecs</a:t>
            </a:r>
            <a:endParaRPr lang="en-US" sz="3600" b="1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3600" b="1" u="sng" dirty="0" smtClean="0"/>
              <a:t>Spanish</a:t>
            </a:r>
            <a:endParaRPr lang="en-US" sz="3600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Weapons/armor made of stone, wood, &amp; tree bark</a:t>
            </a:r>
          </a:p>
          <a:p>
            <a:r>
              <a:rPr lang="en-US" dirty="0" smtClean="0"/>
              <a:t>No immunity to European diseases</a:t>
            </a:r>
          </a:p>
          <a:p>
            <a:r>
              <a:rPr lang="en-US" dirty="0" smtClean="0"/>
              <a:t>(Aztecs only) In war, tried capturing prisoners for sacrifices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Steel weapons/armor, guns, horses, &amp; dogs</a:t>
            </a:r>
          </a:p>
          <a:p>
            <a:r>
              <a:rPr lang="en-US" dirty="0" smtClean="0"/>
              <a:t>Killed enemies in war (no use for prisoners)</a:t>
            </a:r>
          </a:p>
          <a:p>
            <a:r>
              <a:rPr lang="en-US" dirty="0" smtClean="0"/>
              <a:t>Spread diseases (smallpox, common cold, flu, cholera, etc.) to natives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Aztecs/Incas vs. Spanish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b="1" u="sng" dirty="0" smtClean="0"/>
              <a:t>Aztecs</a:t>
            </a:r>
            <a:endParaRPr lang="en-US" sz="3600" b="1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3600" b="1" u="sng" dirty="0" smtClean="0"/>
              <a:t>Spanish</a:t>
            </a:r>
            <a:endParaRPr lang="en-US" sz="3600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Vastly outnumbered Europeans</a:t>
            </a:r>
          </a:p>
          <a:p>
            <a:r>
              <a:rPr lang="en-US" dirty="0" smtClean="0"/>
              <a:t>Fought on own territory (“home court” advantage)</a:t>
            </a:r>
          </a:p>
          <a:p>
            <a:r>
              <a:rPr lang="en-US" dirty="0" smtClean="0"/>
              <a:t>Spread native diseases to Europeans (syphilis)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Very few in number</a:t>
            </a:r>
          </a:p>
          <a:p>
            <a:r>
              <a:rPr lang="en-US" dirty="0" smtClean="0"/>
              <a:t>Limited weapons &amp; ammunition (no replacements if lost)</a:t>
            </a:r>
          </a:p>
          <a:p>
            <a:r>
              <a:rPr lang="en-US" dirty="0" smtClean="0"/>
              <a:t>Unfamiliar with surroundings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Aztecs/Incas vs. Spanish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Pair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Who do you think held the advantage? Why?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the Spanish Conquest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1492 – Columbus arrives in “New World”</a:t>
            </a:r>
          </a:p>
          <a:p>
            <a:r>
              <a:rPr lang="en-US" sz="2800" dirty="0" smtClean="0"/>
              <a:t>1513 – Europeans discover Pacific Ocean</a:t>
            </a:r>
          </a:p>
          <a:p>
            <a:r>
              <a:rPr lang="en-US" sz="2800" dirty="0" smtClean="0"/>
              <a:t>1519-1521 – Conquest of Aztec Empire by Hernando Cortez (same as </a:t>
            </a:r>
            <a:r>
              <a:rPr lang="en-US" sz="2800" b="1" u="sng" dirty="0" err="1" smtClean="0"/>
              <a:t>Hernan</a:t>
            </a:r>
            <a:r>
              <a:rPr lang="en-US" sz="2800" b="1" u="sng" dirty="0" smtClean="0"/>
              <a:t> Cortes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1532-1534 – Conquest of Inca Empire by </a:t>
            </a:r>
            <a:r>
              <a:rPr lang="en-US" sz="2800" b="1" u="sng" dirty="0" smtClean="0"/>
              <a:t>Francisco Pizarro</a:t>
            </a:r>
            <a:r>
              <a:rPr lang="en-US" sz="2800" dirty="0" smtClean="0"/>
              <a:t>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1532 – Captured &amp; executed Atahualpa (Inca emperor)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1533 – Sacked Cuzco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Pair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Why do you think the Spanish were successful in conquering the Aztecs and the Incas?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188609" y="3812744"/>
            <a:ext cx="4157665" cy="147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mallpox6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76400" y="2590800"/>
            <a:ext cx="5349139" cy="40386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590800"/>
            <a:ext cx="194218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2438400"/>
            <a:ext cx="88392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108</TotalTime>
  <Words>256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Downfall of the Aztecs &amp; Incas</vt:lpstr>
      <vt:lpstr>Background Info</vt:lpstr>
      <vt:lpstr>Compare &amp; Contrast with a Partner</vt:lpstr>
      <vt:lpstr>Aztecs/Incas vs. Spanish</vt:lpstr>
      <vt:lpstr>Aztecs/Incas vs. Spanish</vt:lpstr>
      <vt:lpstr>Think Pair Share</vt:lpstr>
      <vt:lpstr>Timeline of the Spanish Conquest</vt:lpstr>
      <vt:lpstr>Think Pair Share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Wesley Banh</dc:creator>
  <cp:lastModifiedBy>Wesley Banh</cp:lastModifiedBy>
  <cp:revision>16</cp:revision>
  <dcterms:created xsi:type="dcterms:W3CDTF">2011-01-11T04:47:48Z</dcterms:created>
  <dcterms:modified xsi:type="dcterms:W3CDTF">2011-01-11T06:36:48Z</dcterms:modified>
</cp:coreProperties>
</file>