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8" r:id="rId3"/>
    <p:sldId id="264" r:id="rId4"/>
    <p:sldId id="262" r:id="rId5"/>
    <p:sldId id="263" r:id="rId6"/>
    <p:sldId id="259" r:id="rId7"/>
    <p:sldId id="256" r:id="rId8"/>
    <p:sldId id="257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D2FEC06-AF56-44D6-8C7D-9F1B11307AA3}" type="datetimeFigureOut">
              <a:rPr lang="en-US" smtClean="0"/>
              <a:t>9/26/2010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A40C0E4-E90E-463A-988B-53AEC1E103C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05200"/>
            <a:ext cx="8077200" cy="1524000"/>
          </a:xfrm>
        </p:spPr>
        <p:txBody>
          <a:bodyPr/>
          <a:lstStyle/>
          <a:p>
            <a:r>
              <a:rPr lang="en-US" dirty="0" smtClean="0"/>
              <a:t>Islam After Muhammad’s Death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Sunni &amp; Shiite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Sunnis</a:t>
            </a:r>
            <a:endParaRPr lang="en-US" dirty="0" smtClean="0"/>
          </a:p>
          <a:p>
            <a:pPr lvl="1"/>
            <a:r>
              <a:rPr lang="en-US" dirty="0" smtClean="0"/>
              <a:t>Followed Umayyads &amp; accepted rule of elected </a:t>
            </a:r>
            <a:r>
              <a:rPr lang="en-US" b="1" dirty="0" smtClean="0"/>
              <a:t>caliphs </a:t>
            </a:r>
            <a:r>
              <a:rPr lang="en-US" dirty="0" smtClean="0"/>
              <a:t>b/c they wanted peace</a:t>
            </a:r>
            <a:endParaRPr lang="en-US" b="1" dirty="0" smtClean="0"/>
          </a:p>
          <a:p>
            <a:r>
              <a:rPr lang="en-US" b="1" dirty="0" smtClean="0"/>
              <a:t>Shiites</a:t>
            </a:r>
            <a:endParaRPr lang="en-US" b="1" dirty="0" smtClean="0"/>
          </a:p>
          <a:p>
            <a:pPr lvl="1"/>
            <a:r>
              <a:rPr lang="en-US" dirty="0" smtClean="0"/>
              <a:t>Rejected Umayyads &amp; thought caliph should always be related to Muhammad by blood</a:t>
            </a:r>
          </a:p>
          <a:p>
            <a:pPr lvl="1"/>
            <a:r>
              <a:rPr lang="en-US" b="1" u="sng" dirty="0" smtClean="0"/>
              <a:t>Ali</a:t>
            </a:r>
            <a:r>
              <a:rPr lang="en-US" dirty="0" smtClean="0"/>
              <a:t> was the last true caliph</a:t>
            </a:r>
          </a:p>
          <a:p>
            <a:r>
              <a:rPr lang="en-US" b="1" u="sng" dirty="0" smtClean="0"/>
              <a:t>Both Sunnis &amp; Shiites read &amp; followed the Qur’an &amp; </a:t>
            </a:r>
            <a:r>
              <a:rPr lang="en-US" b="1" u="sng" dirty="0" err="1" smtClean="0"/>
              <a:t>Sunnah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2971800" cy="5075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Caliph</a:t>
            </a: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err="1" smtClean="0"/>
              <a:t>Shi’a</a:t>
            </a:r>
            <a:r>
              <a:rPr lang="en-US" dirty="0" smtClean="0"/>
              <a:t>/Shiite</a:t>
            </a: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Sunni</a:t>
            </a: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971800" y="1570037"/>
            <a:ext cx="5867400" cy="5059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lang="en-US" sz="3200" dirty="0" smtClean="0"/>
          </a:p>
        </p:txBody>
      </p:sp>
      <p:sp>
        <p:nvSpPr>
          <p:cNvPr id="7" name="Down Arrow 6"/>
          <p:cNvSpPr/>
          <p:nvPr/>
        </p:nvSpPr>
        <p:spPr>
          <a:xfrm rot="5400000">
            <a:off x="3400630" y="2619170"/>
            <a:ext cx="914400" cy="19244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4463923">
            <a:off x="2906222" y="2892433"/>
            <a:ext cx="914400" cy="30895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76800" y="2514600"/>
            <a:ext cx="3276600" cy="2554545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Leave 2-4 blank lines next to each of these terms (We’ll define them later)</a:t>
            </a:r>
            <a:endParaRPr lang="en-US" sz="3200" dirty="0"/>
          </a:p>
        </p:txBody>
      </p:sp>
      <p:sp>
        <p:nvSpPr>
          <p:cNvPr id="10" name="Down Arrow 9"/>
          <p:cNvSpPr/>
          <p:nvPr/>
        </p:nvSpPr>
        <p:spPr>
          <a:xfrm rot="6804908">
            <a:off x="2956833" y="1098058"/>
            <a:ext cx="914400" cy="30590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Skimming a reading passage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You don’t need to copy this down in your notes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472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Purpose of Skimming &amp; How-to: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Purpose</a:t>
            </a:r>
            <a:r>
              <a:rPr lang="en-US" dirty="0" smtClean="0"/>
              <a:t>: to get the main ideas of a passage without reading through the entire thing</a:t>
            </a:r>
          </a:p>
          <a:p>
            <a:r>
              <a:rPr lang="en-US" u="sng" dirty="0" smtClean="0"/>
              <a:t>How to skim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Read the first and/or last sentence of every paragraph (For a longer reading passage, also read through the first &amp; last paragraphs of the passage)</a:t>
            </a:r>
          </a:p>
          <a:p>
            <a:pPr lvl="1"/>
            <a:r>
              <a:rPr lang="en-US" dirty="0" smtClean="0"/>
              <a:t>Look at headings, maps, &amp; charts as you read</a:t>
            </a:r>
          </a:p>
          <a:p>
            <a:pPr lvl="1"/>
            <a:r>
              <a:rPr lang="en-US" dirty="0" smtClean="0"/>
              <a:t>Pay attention to any </a:t>
            </a:r>
            <a:r>
              <a:rPr lang="en-US" u="sng" dirty="0" smtClean="0"/>
              <a:t>underlined</a:t>
            </a:r>
            <a:r>
              <a:rPr lang="en-US" dirty="0" smtClean="0"/>
              <a:t> or </a:t>
            </a:r>
            <a:r>
              <a:rPr lang="en-US" b="1" dirty="0" smtClean="0"/>
              <a:t>bold</a:t>
            </a:r>
            <a:r>
              <a:rPr lang="en-US" dirty="0" smtClean="0"/>
              <a:t> words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with pp. 100-101 (textbook)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62000" y="2743200"/>
            <a:ext cx="8022336" cy="3886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Instructions: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Skim through pages 100-101 of your textbook.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Be able to answer the following questions: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000" dirty="0" smtClean="0"/>
              <a:t>What is a </a:t>
            </a:r>
            <a:r>
              <a:rPr lang="en-US" sz="3000" b="1" dirty="0" smtClean="0"/>
              <a:t>Caliph</a:t>
            </a:r>
            <a:r>
              <a:rPr lang="en-US" sz="3000" dirty="0" smtClean="0"/>
              <a:t>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000" dirty="0" smtClean="0"/>
              <a:t>Why were the Muslims successful?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000" dirty="0" smtClean="0"/>
              <a:t>What was Muslim rule like?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with pp. 100-101 (book)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marL="621792" indent="-457200">
              <a:buFont typeface="+mj-lt"/>
              <a:buAutoNum type="arabicPeriod"/>
            </a:pPr>
            <a:r>
              <a:rPr lang="en-US" sz="3400" dirty="0" smtClean="0"/>
              <a:t>What is a </a:t>
            </a:r>
            <a:r>
              <a:rPr lang="en-US" sz="3400" b="1" dirty="0" smtClean="0"/>
              <a:t>Caliph</a:t>
            </a:r>
            <a:r>
              <a:rPr lang="en-US" sz="3400" dirty="0" smtClean="0"/>
              <a:t>?</a:t>
            </a:r>
          </a:p>
          <a:p>
            <a:pPr marL="914400" lvl="1" indent="-457200"/>
            <a:r>
              <a:rPr lang="en-US" sz="3100" dirty="0" smtClean="0"/>
              <a:t>Title </a:t>
            </a:r>
            <a:r>
              <a:rPr lang="en-US" sz="3100" dirty="0" smtClean="0"/>
              <a:t>that means “successor” (of Muhammad)</a:t>
            </a:r>
          </a:p>
          <a:p>
            <a:pPr marL="621792" indent="-457200">
              <a:buFont typeface="+mj-lt"/>
              <a:buAutoNum type="arabicPeriod"/>
            </a:pPr>
            <a:r>
              <a:rPr lang="en-US" sz="3400" dirty="0" smtClean="0"/>
              <a:t>Why </a:t>
            </a:r>
            <a:r>
              <a:rPr lang="en-US" sz="3400" dirty="0" smtClean="0"/>
              <a:t>were the Muslims successful</a:t>
            </a:r>
            <a:r>
              <a:rPr lang="en-US" sz="3400" dirty="0" smtClean="0"/>
              <a:t>?</a:t>
            </a:r>
          </a:p>
          <a:p>
            <a:pPr marL="914400" lvl="1" indent="-457200"/>
            <a:r>
              <a:rPr lang="en-US" sz="3100" dirty="0" smtClean="0"/>
              <a:t>Their armies were disciplined and they had skilled leaders</a:t>
            </a:r>
          </a:p>
          <a:p>
            <a:pPr marL="914400" lvl="1" indent="-457200"/>
            <a:r>
              <a:rPr lang="en-US" sz="3100" dirty="0" smtClean="0"/>
              <a:t>Byzantine &amp; Persian empires tired from fighting each other</a:t>
            </a:r>
            <a:endParaRPr lang="en-US" sz="3100" dirty="0" smtClean="0"/>
          </a:p>
          <a:p>
            <a:pPr marL="621792" indent="-457200">
              <a:buFont typeface="+mj-lt"/>
              <a:buAutoNum type="arabicPeriod"/>
            </a:pPr>
            <a:r>
              <a:rPr lang="en-US" sz="3400" dirty="0" smtClean="0"/>
              <a:t>What was Muslim rule like</a:t>
            </a:r>
            <a:r>
              <a:rPr lang="en-US" sz="3400" dirty="0" smtClean="0"/>
              <a:t>?</a:t>
            </a:r>
          </a:p>
          <a:p>
            <a:pPr marL="914400" lvl="1" indent="-457200"/>
            <a:r>
              <a:rPr lang="en-US" sz="3100" dirty="0" smtClean="0"/>
              <a:t>Blending of cultures</a:t>
            </a:r>
          </a:p>
          <a:p>
            <a:pPr marL="914400" lvl="1" indent="-457200"/>
            <a:r>
              <a:rPr lang="en-US" sz="3100" dirty="0" smtClean="0"/>
              <a:t>Jews  Christians got special treatment but couldn’t convert others</a:t>
            </a:r>
            <a:endParaRPr lang="en-US" sz="31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Islam’s Schism: Sunni &amp; </a:t>
            </a:r>
            <a:r>
              <a:rPr lang="en-US" dirty="0" err="1" smtClean="0"/>
              <a:t>Shi’a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caused the schism (split) in Islam??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Guesses? Ideas?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first 4 caliphs…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5609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Umayyad</a:t>
            </a:r>
            <a:r>
              <a:rPr lang="en-US" b="1" dirty="0" smtClean="0"/>
              <a:t> </a:t>
            </a:r>
            <a:r>
              <a:rPr lang="en-US" dirty="0" smtClean="0"/>
              <a:t>family took power after death of </a:t>
            </a:r>
            <a:r>
              <a:rPr lang="en-US" b="1" u="sng" dirty="0" smtClean="0"/>
              <a:t>Ali</a:t>
            </a:r>
            <a:r>
              <a:rPr lang="en-US" dirty="0" smtClean="0"/>
              <a:t> (Muhammad’s cousin &amp; son-in-law)</a:t>
            </a:r>
          </a:p>
          <a:p>
            <a:pPr lvl="1"/>
            <a:r>
              <a:rPr lang="en-US" dirty="0" smtClean="0"/>
              <a:t>Founded Umayyad dynasty (we’ll hear more about them later)</a:t>
            </a:r>
          </a:p>
          <a:p>
            <a:pPr lvl="1"/>
            <a:r>
              <a:rPr lang="en-US" dirty="0" smtClean="0"/>
              <a:t>Moved capital from Medina to Damascus</a:t>
            </a:r>
          </a:p>
          <a:p>
            <a:r>
              <a:rPr lang="en-US" dirty="0" smtClean="0"/>
              <a:t>Umayyads’ actions dividing Islam</a:t>
            </a:r>
          </a:p>
          <a:p>
            <a:pPr lvl="1"/>
            <a:r>
              <a:rPr lang="en-US" dirty="0" smtClean="0"/>
              <a:t>Some Arabs unhappy with new capital (too far)</a:t>
            </a:r>
          </a:p>
          <a:p>
            <a:pPr lvl="1"/>
            <a:r>
              <a:rPr lang="en-US" dirty="0" smtClean="0"/>
              <a:t>Others thought Umayyads abandoned earlier Bedouin ways  &amp; too concerned with luxury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1752600"/>
            <a:ext cx="7543800" cy="1143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4267200"/>
            <a:ext cx="5867400" cy="5334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80</TotalTime>
  <Words>350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Islam After Muhammad’s Death </vt:lpstr>
      <vt:lpstr>Vocabulary</vt:lpstr>
      <vt:lpstr>Skimming a reading passage</vt:lpstr>
      <vt:lpstr>Purpose of Skimming &amp; How-to:</vt:lpstr>
      <vt:lpstr>Practice with pp. 100-101 (textbook)</vt:lpstr>
      <vt:lpstr>Practice with pp. 100-101 (book)</vt:lpstr>
      <vt:lpstr>Islam’s Schism: Sunni &amp; Shi’a</vt:lpstr>
      <vt:lpstr>What caused the schism (split) in Islam??</vt:lpstr>
      <vt:lpstr>After the first 4 caliphs… </vt:lpstr>
      <vt:lpstr>Sunni &amp; Shiite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Islam’s Schism: Sunni &amp; Shi’a</dc:title>
  <dc:creator>Wesley Banh</dc:creator>
  <cp:lastModifiedBy>Wesley Banh</cp:lastModifiedBy>
  <cp:revision>10</cp:revision>
  <dcterms:created xsi:type="dcterms:W3CDTF">2010-09-27T04:09:54Z</dcterms:created>
  <dcterms:modified xsi:type="dcterms:W3CDTF">2010-09-27T05:30:44Z</dcterms:modified>
</cp:coreProperties>
</file>