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F9947-380C-41BA-92FA-933B8227808C}" type="datetimeFigureOut">
              <a:rPr lang="en-US" smtClean="0"/>
              <a:t>5/15/2011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70F12-8981-4402-AD73-52E89D80D3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 Organizer:</a:t>
            </a:r>
            <a:br>
              <a:rPr lang="en-US" dirty="0" smtClean="0"/>
            </a:br>
            <a:r>
              <a:rPr lang="en-US" dirty="0" smtClean="0"/>
              <a:t>Scientific Revolution Thinkers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Arrange in chronological order &amp; </a:t>
            </a:r>
            <a:br>
              <a:rPr lang="en-US" dirty="0" smtClean="0"/>
            </a:br>
            <a:r>
              <a:rPr lang="en-US" dirty="0" smtClean="0"/>
              <a:t>write in composition books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33400" y="1524000"/>
            <a:ext cx="2971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Isaac </a:t>
            </a:r>
          </a:p>
          <a:p>
            <a:pPr algn="ctr"/>
            <a:r>
              <a:rPr lang="en-US" sz="3200" dirty="0" smtClean="0"/>
              <a:t>Newton</a:t>
            </a:r>
            <a:endParaRPr 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533400" y="5791200"/>
            <a:ext cx="2971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Galileo</a:t>
            </a:r>
          </a:p>
          <a:p>
            <a:pPr algn="ctr"/>
            <a:r>
              <a:rPr lang="en-US" sz="3200" dirty="0" err="1" smtClean="0"/>
              <a:t>Galilei</a:t>
            </a:r>
            <a:endParaRPr lang="en-US" sz="3200" dirty="0"/>
          </a:p>
        </p:txBody>
      </p:sp>
      <p:sp>
        <p:nvSpPr>
          <p:cNvPr id="7" name="Oval 6"/>
          <p:cNvSpPr/>
          <p:nvPr/>
        </p:nvSpPr>
        <p:spPr>
          <a:xfrm>
            <a:off x="533400" y="4724400"/>
            <a:ext cx="2971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Nicolaus</a:t>
            </a:r>
            <a:r>
              <a:rPr lang="en-US" sz="3200" dirty="0" smtClean="0"/>
              <a:t> Copernicus</a:t>
            </a:r>
            <a:endParaRPr lang="en-US" sz="3200" dirty="0"/>
          </a:p>
        </p:txBody>
      </p:sp>
      <p:sp>
        <p:nvSpPr>
          <p:cNvPr id="8" name="Oval 7"/>
          <p:cNvSpPr/>
          <p:nvPr/>
        </p:nvSpPr>
        <p:spPr>
          <a:xfrm>
            <a:off x="533400" y="2590800"/>
            <a:ext cx="2971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Johannes </a:t>
            </a:r>
            <a:r>
              <a:rPr lang="en-US" sz="3200" dirty="0" err="1" smtClean="0"/>
              <a:t>Kepler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533400" y="3657600"/>
            <a:ext cx="29718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Francis</a:t>
            </a:r>
          </a:p>
          <a:p>
            <a:pPr algn="ctr"/>
            <a:r>
              <a:rPr lang="en-US" sz="3200" dirty="0" smtClean="0"/>
              <a:t>Bacon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04800" y="44958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Francis Bacon</a:t>
            </a:r>
            <a:endParaRPr 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304800" y="19050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Galileo</a:t>
            </a:r>
          </a:p>
          <a:p>
            <a:pPr algn="ctr"/>
            <a:r>
              <a:rPr lang="en-US" sz="3200" dirty="0" err="1" smtClean="0"/>
              <a:t>Galilei</a:t>
            </a:r>
            <a:endParaRPr lang="en-US" sz="3200" dirty="0"/>
          </a:p>
        </p:txBody>
      </p:sp>
      <p:sp>
        <p:nvSpPr>
          <p:cNvPr id="7" name="Oval 6"/>
          <p:cNvSpPr/>
          <p:nvPr/>
        </p:nvSpPr>
        <p:spPr>
          <a:xfrm>
            <a:off x="304800" y="6096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Nicolaus</a:t>
            </a:r>
            <a:r>
              <a:rPr lang="en-US" sz="3200" dirty="0" smtClean="0"/>
              <a:t> Copernicus</a:t>
            </a:r>
            <a:endParaRPr lang="en-US" sz="3200" dirty="0"/>
          </a:p>
        </p:txBody>
      </p:sp>
      <p:sp>
        <p:nvSpPr>
          <p:cNvPr id="8" name="Oval 7"/>
          <p:cNvSpPr/>
          <p:nvPr/>
        </p:nvSpPr>
        <p:spPr>
          <a:xfrm>
            <a:off x="304800" y="32004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Johannes </a:t>
            </a:r>
            <a:r>
              <a:rPr lang="en-US" sz="3200" dirty="0" err="1" smtClean="0"/>
              <a:t>Kepler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304800" y="57912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Isaac</a:t>
            </a:r>
          </a:p>
          <a:p>
            <a:pPr algn="ctr"/>
            <a:r>
              <a:rPr lang="en-US" sz="3200" dirty="0" smtClean="0"/>
              <a:t>Newton</a:t>
            </a:r>
            <a:endParaRPr lang="en-US" sz="3200" dirty="0"/>
          </a:p>
        </p:txBody>
      </p:sp>
      <p:sp>
        <p:nvSpPr>
          <p:cNvPr id="10" name="Down Arrow 9"/>
          <p:cNvSpPr/>
          <p:nvPr/>
        </p:nvSpPr>
        <p:spPr>
          <a:xfrm>
            <a:off x="1447800" y="15240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1447800" y="28194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447800" y="54102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447800" y="41148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3581400" y="304800"/>
            <a:ext cx="5181600" cy="1524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What was the relationship of each scientist to the one before him?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04800" y="44958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Francis Bacon</a:t>
            </a:r>
            <a:endParaRPr 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304800" y="19050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Galileo</a:t>
            </a:r>
          </a:p>
          <a:p>
            <a:pPr algn="ctr"/>
            <a:r>
              <a:rPr lang="en-US" sz="3200" dirty="0" err="1" smtClean="0"/>
              <a:t>Galilei</a:t>
            </a:r>
            <a:endParaRPr lang="en-US" sz="3200" dirty="0"/>
          </a:p>
        </p:txBody>
      </p:sp>
      <p:sp>
        <p:nvSpPr>
          <p:cNvPr id="7" name="Oval 6"/>
          <p:cNvSpPr/>
          <p:nvPr/>
        </p:nvSpPr>
        <p:spPr>
          <a:xfrm>
            <a:off x="304800" y="6096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Nicolaus</a:t>
            </a:r>
            <a:r>
              <a:rPr lang="en-US" sz="3200" dirty="0" smtClean="0"/>
              <a:t> Copernicus</a:t>
            </a:r>
            <a:endParaRPr lang="en-US" sz="3200" dirty="0"/>
          </a:p>
        </p:txBody>
      </p:sp>
      <p:sp>
        <p:nvSpPr>
          <p:cNvPr id="8" name="Oval 7"/>
          <p:cNvSpPr/>
          <p:nvPr/>
        </p:nvSpPr>
        <p:spPr>
          <a:xfrm>
            <a:off x="304800" y="32004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Johannes </a:t>
            </a:r>
            <a:r>
              <a:rPr lang="en-US" sz="3200" dirty="0" err="1" smtClean="0"/>
              <a:t>Kepler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304800" y="5791200"/>
            <a:ext cx="2895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Isaac</a:t>
            </a:r>
          </a:p>
          <a:p>
            <a:pPr algn="ctr"/>
            <a:r>
              <a:rPr lang="en-US" sz="3200" dirty="0" smtClean="0"/>
              <a:t>Newton</a:t>
            </a:r>
            <a:endParaRPr lang="en-US" sz="3200" dirty="0"/>
          </a:p>
        </p:txBody>
      </p:sp>
      <p:sp>
        <p:nvSpPr>
          <p:cNvPr id="10" name="Down Arrow 9"/>
          <p:cNvSpPr/>
          <p:nvPr/>
        </p:nvSpPr>
        <p:spPr>
          <a:xfrm>
            <a:off x="1447800" y="15240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1447800" y="28194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447800" y="54102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1447800" y="4114800"/>
            <a:ext cx="609600" cy="45720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52800" y="616803"/>
            <a:ext cx="434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Explained heliocentric theory (Earth revolved around Sun)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352800" y="1905000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Used telescope to confirm truth of heliocentric theory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352800" y="32004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Revised heliocentric theory to include elliptical orbits of planets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3352800" y="4579203"/>
            <a:ext cx="403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Encouraged use of scientific method to find knowledge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3352800" y="5581471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Used works of earlier scientists as foundations for </a:t>
            </a:r>
            <a:r>
              <a:rPr lang="en-US" sz="2400" dirty="0" smtClean="0"/>
              <a:t>law of universal  gravitation &amp; laws of motion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101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Graphic Organizer: Scientific Revolution Thinkers</vt:lpstr>
      <vt:lpstr>Arrange in chronological order &amp;  write in composition books</vt:lpstr>
      <vt:lpstr>What was the relationship of each scientist to the one before him?</vt:lpstr>
      <vt:lpstr>Slide 4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 Organizer: Scientific Revolution Thinkers</dc:title>
  <dc:creator>Wesley Banh</dc:creator>
  <cp:lastModifiedBy>Wesley Banh</cp:lastModifiedBy>
  <cp:revision>3</cp:revision>
  <dcterms:created xsi:type="dcterms:W3CDTF">2011-05-15T23:44:17Z</dcterms:created>
  <dcterms:modified xsi:type="dcterms:W3CDTF">2011-05-16T00:14:14Z</dcterms:modified>
</cp:coreProperties>
</file>