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64" r:id="rId5"/>
    <p:sldId id="265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91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4C1DA-E247-4CA6-83A9-AE4653AE8E4B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8934A-1970-4667-97A4-2100063401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4C1DA-E247-4CA6-83A9-AE4653AE8E4B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8934A-1970-4667-97A4-2100063401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4C1DA-E247-4CA6-83A9-AE4653AE8E4B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8934A-1970-4667-97A4-2100063401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4C1DA-E247-4CA6-83A9-AE4653AE8E4B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8934A-1970-4667-97A4-2100063401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4C1DA-E247-4CA6-83A9-AE4653AE8E4B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8934A-1970-4667-97A4-21000634011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4C1DA-E247-4CA6-83A9-AE4653AE8E4B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8934A-1970-4667-97A4-2100063401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4C1DA-E247-4CA6-83A9-AE4653AE8E4B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8934A-1970-4667-97A4-2100063401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4C1DA-E247-4CA6-83A9-AE4653AE8E4B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8934A-1970-4667-97A4-2100063401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4C1DA-E247-4CA6-83A9-AE4653AE8E4B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8934A-1970-4667-97A4-21000634011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4C1DA-E247-4CA6-83A9-AE4653AE8E4B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8934A-1970-4667-97A4-2100063401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4C1DA-E247-4CA6-83A9-AE4653AE8E4B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8934A-1970-4667-97A4-21000634011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A64C1DA-E247-4CA6-83A9-AE4653AE8E4B}" type="datetimeFigureOut">
              <a:rPr lang="en-US" smtClean="0"/>
              <a:t>11/14/2010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B78934A-1970-4667-97A4-21000634011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Spread of Buddhism:</a:t>
            </a:r>
            <a:br>
              <a:rPr lang="en-US" dirty="0" smtClean="0"/>
            </a:br>
            <a:r>
              <a:rPr lang="en-US" dirty="0" smtClean="0"/>
              <a:t>China, Korea, &amp; Japan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7300" r="27596"/>
          <a:stretch>
            <a:fillRect/>
          </a:stretch>
        </p:blipFill>
        <p:spPr bwMode="auto">
          <a:xfrm>
            <a:off x="228600" y="1862555"/>
            <a:ext cx="3276600" cy="484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Buddhism - Gautama Buddh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3048000"/>
            <a:ext cx="48768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remember about Buddhism?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1447800"/>
            <a:ext cx="4971288" cy="4800600"/>
          </a:xfrm>
        </p:spPr>
        <p:txBody>
          <a:bodyPr/>
          <a:lstStyle/>
          <a:p>
            <a:r>
              <a:rPr lang="en-US" dirty="0" smtClean="0"/>
              <a:t>Karma</a:t>
            </a:r>
          </a:p>
          <a:p>
            <a:r>
              <a:rPr lang="en-US" dirty="0" smtClean="0"/>
              <a:t>Reincarnation</a:t>
            </a:r>
          </a:p>
          <a:p>
            <a:r>
              <a:rPr lang="en-US" dirty="0" smtClean="0"/>
              <a:t>“Life is full of suffering” (Four Noble Truths, Eightfold Path)</a:t>
            </a:r>
          </a:p>
          <a:p>
            <a:r>
              <a:rPr lang="en-US" dirty="0" smtClean="0"/>
              <a:t>Nirvana (</a:t>
            </a:r>
            <a:r>
              <a:rPr lang="en-US" b="1" dirty="0" smtClean="0">
                <a:solidFill>
                  <a:srgbClr val="FF0000"/>
                </a:solidFill>
              </a:rPr>
              <a:t>NOT THE BAND!!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Buddhism - Laughing Budd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524000"/>
            <a:ext cx="3759200" cy="2819400"/>
          </a:xfrm>
          <a:prstGeom prst="rect">
            <a:avLst/>
          </a:prstGeom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1371600"/>
            <a:ext cx="4800600" cy="512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5275" y="1390650"/>
            <a:ext cx="8543925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Spread of Buddhism</a:t>
            </a:r>
            <a:endParaRPr lang="en-US" dirty="0"/>
          </a:p>
        </p:txBody>
      </p:sp>
      <p:pic>
        <p:nvPicPr>
          <p:cNvPr id="8" name="Picture 7" descr="McDougal Littell - Buddhism Spread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285875"/>
            <a:ext cx="7467600" cy="5441268"/>
          </a:xfrm>
          <a:prstGeom prst="rect">
            <a:avLst/>
          </a:prstGeom>
        </p:spPr>
      </p:pic>
      <p:pic>
        <p:nvPicPr>
          <p:cNvPr id="10" name="Picture 9" descr="McDougal Littell - Buddhism Spread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295400"/>
            <a:ext cx="7467600" cy="5416062"/>
          </a:xfrm>
          <a:prstGeom prst="rect">
            <a:avLst/>
          </a:prstGeom>
        </p:spPr>
      </p:pic>
      <p:pic>
        <p:nvPicPr>
          <p:cNvPr id="11" name="Picture 10" descr="McDougal Littell - Buddhism Spread 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25" y="1295400"/>
            <a:ext cx="7458075" cy="5416594"/>
          </a:xfrm>
          <a:prstGeom prst="rect">
            <a:avLst/>
          </a:prstGeom>
        </p:spPr>
      </p:pic>
      <p:pic>
        <p:nvPicPr>
          <p:cNvPr id="12" name="Picture 11" descr="McDougal Littell - Buddhism Spread 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1304925"/>
            <a:ext cx="7467600" cy="5413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Spread of Buddhism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200" y="1600200"/>
            <a:ext cx="16764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spc="-150" dirty="0"/>
          </a:p>
        </p:txBody>
      </p:sp>
      <p:sp>
        <p:nvSpPr>
          <p:cNvPr id="14" name="Down Arrow 13"/>
          <p:cNvSpPr/>
          <p:nvPr/>
        </p:nvSpPr>
        <p:spPr>
          <a:xfrm rot="16200000">
            <a:off x="1676400" y="2514601"/>
            <a:ext cx="990600" cy="6858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 rot="16200000">
            <a:off x="4114800" y="2514602"/>
            <a:ext cx="990600" cy="6858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 rot="16200000">
            <a:off x="6553200" y="2514601"/>
            <a:ext cx="990600" cy="6858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590800" y="1600200"/>
            <a:ext cx="16764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spc="-150" dirty="0"/>
          </a:p>
        </p:txBody>
      </p:sp>
      <p:sp>
        <p:nvSpPr>
          <p:cNvPr id="19" name="Rectangle 18"/>
          <p:cNvSpPr/>
          <p:nvPr/>
        </p:nvSpPr>
        <p:spPr>
          <a:xfrm>
            <a:off x="4953000" y="1600200"/>
            <a:ext cx="16764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spc="-150" dirty="0"/>
          </a:p>
        </p:txBody>
      </p:sp>
      <p:sp>
        <p:nvSpPr>
          <p:cNvPr id="20" name="Rectangle 19"/>
          <p:cNvSpPr/>
          <p:nvPr/>
        </p:nvSpPr>
        <p:spPr>
          <a:xfrm>
            <a:off x="7391400" y="1600200"/>
            <a:ext cx="16764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spc="-150" dirty="0"/>
          </a:p>
        </p:txBody>
      </p:sp>
      <p:sp>
        <p:nvSpPr>
          <p:cNvPr id="21" name="TextBox 20"/>
          <p:cNvSpPr txBox="1"/>
          <p:nvPr/>
        </p:nvSpPr>
        <p:spPr>
          <a:xfrm>
            <a:off x="1066800" y="441960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Word bank:</a:t>
            </a:r>
          </a:p>
          <a:p>
            <a:r>
              <a:rPr lang="en-US" sz="3200" dirty="0" smtClean="0"/>
              <a:t>Japan			China</a:t>
            </a:r>
          </a:p>
          <a:p>
            <a:r>
              <a:rPr lang="en-US" sz="3200" dirty="0" smtClean="0"/>
              <a:t>India			Korea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Spread of Buddhism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6200" y="2133600"/>
            <a:ext cx="16764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pc="-150" dirty="0" smtClean="0"/>
              <a:t>Buddhism starts in India (500s BCE)</a:t>
            </a:r>
            <a:endParaRPr lang="en-US" sz="2800" spc="-150" dirty="0"/>
          </a:p>
        </p:txBody>
      </p:sp>
      <p:sp>
        <p:nvSpPr>
          <p:cNvPr id="14" name="Down Arrow 13"/>
          <p:cNvSpPr/>
          <p:nvPr/>
        </p:nvSpPr>
        <p:spPr>
          <a:xfrm rot="16200000">
            <a:off x="1676400" y="3124200"/>
            <a:ext cx="990600" cy="6858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 rot="16200000">
            <a:off x="4114800" y="3124201"/>
            <a:ext cx="990600" cy="6858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 rot="16200000">
            <a:off x="6553200" y="3124200"/>
            <a:ext cx="990600" cy="6858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590800" y="2133600"/>
            <a:ext cx="16764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pc="-150" dirty="0" smtClean="0"/>
              <a:t>Traders &amp; missionaries spread Buddhism to China (100s CE)</a:t>
            </a:r>
            <a:endParaRPr lang="en-US" sz="2400" spc="-150" dirty="0"/>
          </a:p>
        </p:txBody>
      </p:sp>
      <p:sp>
        <p:nvSpPr>
          <p:cNvPr id="19" name="Rectangle 18"/>
          <p:cNvSpPr/>
          <p:nvPr/>
        </p:nvSpPr>
        <p:spPr>
          <a:xfrm>
            <a:off x="4953000" y="2133600"/>
            <a:ext cx="16764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pc="-150" dirty="0" smtClean="0"/>
              <a:t>Buddhism arrives in Korea from China (300s CE)</a:t>
            </a:r>
            <a:endParaRPr lang="en-US" sz="2800" spc="-150" dirty="0"/>
          </a:p>
        </p:txBody>
      </p:sp>
      <p:sp>
        <p:nvSpPr>
          <p:cNvPr id="20" name="Rectangle 19"/>
          <p:cNvSpPr/>
          <p:nvPr/>
        </p:nvSpPr>
        <p:spPr>
          <a:xfrm>
            <a:off x="7391400" y="2133600"/>
            <a:ext cx="1676400" cy="2514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pc="-150" dirty="0" smtClean="0"/>
              <a:t>Buddhism spread to  Japan from Korea(500s BCE)</a:t>
            </a:r>
            <a:endParaRPr lang="en-US" sz="2800" spc="-1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Significance of Buddhism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Collapse of Han Dynasty led to…</a:t>
            </a:r>
          </a:p>
          <a:p>
            <a:pPr lvl="1"/>
            <a:r>
              <a:rPr lang="en-US" dirty="0" smtClean="0"/>
              <a:t>Chaos</a:t>
            </a:r>
          </a:p>
          <a:p>
            <a:pPr lvl="1"/>
            <a:r>
              <a:rPr lang="en-US" dirty="0" smtClean="0"/>
              <a:t>Warfare</a:t>
            </a:r>
          </a:p>
          <a:p>
            <a:pPr lvl="1"/>
            <a:r>
              <a:rPr lang="en-US" dirty="0" smtClean="0"/>
              <a:t>Starvation/famine</a:t>
            </a:r>
          </a:p>
          <a:p>
            <a:r>
              <a:rPr lang="en-US" dirty="0" smtClean="0"/>
              <a:t>People were attracted to Buddhism’s message of salvation</a:t>
            </a:r>
          </a:p>
          <a:p>
            <a:pPr lvl="1"/>
            <a:r>
              <a:rPr lang="en-US" dirty="0" smtClean="0"/>
              <a:t>Life is full of suffering</a:t>
            </a:r>
          </a:p>
          <a:p>
            <a:pPr lvl="1"/>
            <a:r>
              <a:rPr lang="en-US" dirty="0" smtClean="0"/>
              <a:t>The way to end suffering is to end all desires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major ideas or beliefs of Buddhism?</a:t>
            </a:r>
          </a:p>
          <a:p>
            <a:r>
              <a:rPr lang="en-US" dirty="0" smtClean="0"/>
              <a:t>How did it spread to Japan &amp; Korea from China?</a:t>
            </a:r>
          </a:p>
          <a:p>
            <a:r>
              <a:rPr lang="en-US" dirty="0" smtClean="0"/>
              <a:t>Why was Buddhism important in China?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198</TotalTime>
  <Words>152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Spread of Buddhism: China, Korea, &amp; Japan</vt:lpstr>
      <vt:lpstr>What do you remember about Buddhism?</vt:lpstr>
      <vt:lpstr>The Spread of Buddhism</vt:lpstr>
      <vt:lpstr>The Spread of Buddhism</vt:lpstr>
      <vt:lpstr>The Spread of Buddhism</vt:lpstr>
      <vt:lpstr>Significance of Buddhism</vt:lpstr>
      <vt:lpstr>Review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Spread of Buddhism: China, Korea, &amp; Japan</dc:title>
  <dc:creator>Wesley Banh</dc:creator>
  <cp:lastModifiedBy>Wesley Banh</cp:lastModifiedBy>
  <cp:revision>16</cp:revision>
  <dcterms:created xsi:type="dcterms:W3CDTF">2010-11-15T00:10:21Z</dcterms:created>
  <dcterms:modified xsi:type="dcterms:W3CDTF">2010-11-15T03:28:32Z</dcterms:modified>
</cp:coreProperties>
</file>