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63" r:id="rId6"/>
    <p:sldId id="264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E9F95-FD85-4401-9E41-3CDF68D24A5C}" type="doc">
      <dgm:prSet loTypeId="urn:microsoft.com/office/officeart/2005/8/layout/pyramid1" loCatId="pyramid" qsTypeId="urn:microsoft.com/office/officeart/2005/8/quickstyle/simple5" qsCatId="simple" csTypeId="urn:microsoft.com/office/officeart/2005/8/colors/colorful2" csCatId="colorful" phldr="1"/>
      <dgm:spPr/>
    </dgm:pt>
    <dgm:pt modelId="{84419BC4-2811-4742-B429-8C75A109CB56}">
      <dgm:prSet phldrT="[Text]"/>
      <dgm:spPr/>
      <dgm:t>
        <a:bodyPr/>
        <a:lstStyle/>
        <a:p>
          <a:r>
            <a:rPr lang="en-US" b="1" dirty="0" smtClean="0"/>
            <a:t>Emperor</a:t>
          </a:r>
          <a:endParaRPr lang="en-US" b="1" dirty="0"/>
        </a:p>
      </dgm:t>
    </dgm:pt>
    <dgm:pt modelId="{6C739E05-EE33-47CA-8F24-FD8AA1B54E16}" type="parTrans" cxnId="{9E7ACA60-FFDE-481F-AC2C-DCC3D6482DAA}">
      <dgm:prSet/>
      <dgm:spPr/>
      <dgm:t>
        <a:bodyPr/>
        <a:lstStyle/>
        <a:p>
          <a:endParaRPr lang="en-US"/>
        </a:p>
      </dgm:t>
    </dgm:pt>
    <dgm:pt modelId="{09E1D8FA-FC26-4846-B2B7-BFB02C826F5F}" type="sibTrans" cxnId="{9E7ACA60-FFDE-481F-AC2C-DCC3D6482DAA}">
      <dgm:prSet/>
      <dgm:spPr/>
      <dgm:t>
        <a:bodyPr/>
        <a:lstStyle/>
        <a:p>
          <a:endParaRPr lang="en-US"/>
        </a:p>
      </dgm:t>
    </dgm:pt>
    <dgm:pt modelId="{56CD3BA9-DEB2-4A6B-83FB-1FD209F565CB}">
      <dgm:prSet phldrT="[Text]"/>
      <dgm:spPr/>
      <dgm:t>
        <a:bodyPr/>
        <a:lstStyle/>
        <a:p>
          <a:r>
            <a:rPr lang="en-US" b="1" dirty="0" smtClean="0"/>
            <a:t>Shogun</a:t>
          </a:r>
          <a:endParaRPr lang="en-US" b="1" dirty="0"/>
        </a:p>
      </dgm:t>
    </dgm:pt>
    <dgm:pt modelId="{341A6538-3E57-440E-9A68-C2D5555170AA}" type="parTrans" cxnId="{53019E37-AC20-4107-90DE-B99DBFEA64CB}">
      <dgm:prSet/>
      <dgm:spPr/>
      <dgm:t>
        <a:bodyPr/>
        <a:lstStyle/>
        <a:p>
          <a:endParaRPr lang="en-US"/>
        </a:p>
      </dgm:t>
    </dgm:pt>
    <dgm:pt modelId="{310E4C39-9460-4547-AE83-36300BE10B3D}" type="sibTrans" cxnId="{53019E37-AC20-4107-90DE-B99DBFEA64CB}">
      <dgm:prSet/>
      <dgm:spPr/>
      <dgm:t>
        <a:bodyPr/>
        <a:lstStyle/>
        <a:p>
          <a:endParaRPr lang="en-US"/>
        </a:p>
      </dgm:t>
    </dgm:pt>
    <dgm:pt modelId="{F9C7154B-8544-451A-9E79-593C9DE178B9}">
      <dgm:prSet phldrT="[Text]"/>
      <dgm:spPr/>
      <dgm:t>
        <a:bodyPr/>
        <a:lstStyle/>
        <a:p>
          <a:r>
            <a:rPr lang="en-US" b="1" dirty="0" smtClean="0"/>
            <a:t>Daimyo</a:t>
          </a:r>
          <a:endParaRPr lang="en-US" b="1" dirty="0"/>
        </a:p>
      </dgm:t>
    </dgm:pt>
    <dgm:pt modelId="{2F6D8E39-9C40-4606-AC99-E1F8BFE8DDC8}" type="parTrans" cxnId="{E5647C2F-7D22-4F11-9AE1-BC41C74B00C5}">
      <dgm:prSet/>
      <dgm:spPr/>
      <dgm:t>
        <a:bodyPr/>
        <a:lstStyle/>
        <a:p>
          <a:endParaRPr lang="en-US"/>
        </a:p>
      </dgm:t>
    </dgm:pt>
    <dgm:pt modelId="{EAB883A6-9675-4957-BD3A-D5E28E7EFD3C}" type="sibTrans" cxnId="{E5647C2F-7D22-4F11-9AE1-BC41C74B00C5}">
      <dgm:prSet/>
      <dgm:spPr/>
      <dgm:t>
        <a:bodyPr/>
        <a:lstStyle/>
        <a:p>
          <a:endParaRPr lang="en-US"/>
        </a:p>
      </dgm:t>
    </dgm:pt>
    <dgm:pt modelId="{C3EF2E20-D0B6-46E9-BB35-0CBAF8B52CE2}">
      <dgm:prSet phldrT="[Text]"/>
      <dgm:spPr/>
      <dgm:t>
        <a:bodyPr/>
        <a:lstStyle/>
        <a:p>
          <a:r>
            <a:rPr lang="en-US" b="1" dirty="0" smtClean="0"/>
            <a:t>Samurai</a:t>
          </a:r>
          <a:endParaRPr lang="en-US" b="1" dirty="0"/>
        </a:p>
      </dgm:t>
    </dgm:pt>
    <dgm:pt modelId="{4C29D1EB-D9A8-4F6D-A90A-879704F5FBE3}" type="parTrans" cxnId="{650A2D88-64E5-4DD8-B332-2A6FCA9B5E30}">
      <dgm:prSet/>
      <dgm:spPr/>
      <dgm:t>
        <a:bodyPr/>
        <a:lstStyle/>
        <a:p>
          <a:endParaRPr lang="en-US"/>
        </a:p>
      </dgm:t>
    </dgm:pt>
    <dgm:pt modelId="{8FBE27C5-E69A-4D6D-945C-801C74729224}" type="sibTrans" cxnId="{650A2D88-64E5-4DD8-B332-2A6FCA9B5E30}">
      <dgm:prSet/>
      <dgm:spPr/>
      <dgm:t>
        <a:bodyPr/>
        <a:lstStyle/>
        <a:p>
          <a:endParaRPr lang="en-US"/>
        </a:p>
      </dgm:t>
    </dgm:pt>
    <dgm:pt modelId="{D8D433DC-F4A3-4198-B7AA-C922305F80AB}">
      <dgm:prSet phldrT="[Text]"/>
      <dgm:spPr/>
      <dgm:t>
        <a:bodyPr/>
        <a:lstStyle/>
        <a:p>
          <a:r>
            <a:rPr lang="en-US" b="1" dirty="0" smtClean="0"/>
            <a:t>Ronin</a:t>
          </a:r>
          <a:endParaRPr lang="en-US" b="1" dirty="0"/>
        </a:p>
      </dgm:t>
    </dgm:pt>
    <dgm:pt modelId="{A2D5D3E3-86F6-434B-A430-027092705D54}" type="parTrans" cxnId="{24A0D312-3BDE-4EE3-99F2-CDDCA96B2748}">
      <dgm:prSet/>
      <dgm:spPr/>
      <dgm:t>
        <a:bodyPr/>
        <a:lstStyle/>
        <a:p>
          <a:endParaRPr lang="en-US"/>
        </a:p>
      </dgm:t>
    </dgm:pt>
    <dgm:pt modelId="{7307079B-FDF0-4C0F-82CF-BCBB40A9E708}" type="sibTrans" cxnId="{24A0D312-3BDE-4EE3-99F2-CDDCA96B2748}">
      <dgm:prSet/>
      <dgm:spPr/>
      <dgm:t>
        <a:bodyPr/>
        <a:lstStyle/>
        <a:p>
          <a:endParaRPr lang="en-US"/>
        </a:p>
      </dgm:t>
    </dgm:pt>
    <dgm:pt modelId="{029DEB61-BD5D-4D5C-A7FA-23FEE6E1C4CB}">
      <dgm:prSet phldrT="[Text]"/>
      <dgm:spPr/>
      <dgm:t>
        <a:bodyPr/>
        <a:lstStyle/>
        <a:p>
          <a:r>
            <a:rPr lang="en-US" b="1" dirty="0" smtClean="0"/>
            <a:t>Peasant</a:t>
          </a:r>
          <a:endParaRPr lang="en-US" b="1" dirty="0"/>
        </a:p>
      </dgm:t>
    </dgm:pt>
    <dgm:pt modelId="{6C009A6A-DF06-4737-A616-B762DCB40923}" type="parTrans" cxnId="{12469743-8130-4DC6-BD8D-374BC78632B0}">
      <dgm:prSet/>
      <dgm:spPr/>
      <dgm:t>
        <a:bodyPr/>
        <a:lstStyle/>
        <a:p>
          <a:endParaRPr lang="en-US"/>
        </a:p>
      </dgm:t>
    </dgm:pt>
    <dgm:pt modelId="{252A3F6A-AE0E-4AEC-AF06-6786D7D34D57}" type="sibTrans" cxnId="{12469743-8130-4DC6-BD8D-374BC78632B0}">
      <dgm:prSet/>
      <dgm:spPr/>
      <dgm:t>
        <a:bodyPr/>
        <a:lstStyle/>
        <a:p>
          <a:endParaRPr lang="en-US"/>
        </a:p>
      </dgm:t>
    </dgm:pt>
    <dgm:pt modelId="{84C77401-7016-41E3-83D5-E2E3D025091A}">
      <dgm:prSet phldrT="[Text]"/>
      <dgm:spPr/>
      <dgm:t>
        <a:bodyPr/>
        <a:lstStyle/>
        <a:p>
          <a:r>
            <a:rPr lang="en-US" b="1" dirty="0" smtClean="0"/>
            <a:t>Artisan</a:t>
          </a:r>
          <a:endParaRPr lang="en-US" b="1" dirty="0"/>
        </a:p>
      </dgm:t>
    </dgm:pt>
    <dgm:pt modelId="{5B5E60FF-77EF-4080-9C3F-0EBC58375296}" type="parTrans" cxnId="{ECEC95EA-2A6A-447F-A8A0-7FB9E555E363}">
      <dgm:prSet/>
      <dgm:spPr/>
      <dgm:t>
        <a:bodyPr/>
        <a:lstStyle/>
        <a:p>
          <a:endParaRPr lang="en-US"/>
        </a:p>
      </dgm:t>
    </dgm:pt>
    <dgm:pt modelId="{A2F01307-5FC1-4D0D-BF20-6FAB2F347C58}" type="sibTrans" cxnId="{ECEC95EA-2A6A-447F-A8A0-7FB9E555E363}">
      <dgm:prSet/>
      <dgm:spPr/>
      <dgm:t>
        <a:bodyPr/>
        <a:lstStyle/>
        <a:p>
          <a:endParaRPr lang="en-US"/>
        </a:p>
      </dgm:t>
    </dgm:pt>
    <dgm:pt modelId="{068A3F2B-FF03-40CC-AF86-3BA43BA60AD9}">
      <dgm:prSet phldrT="[Text]"/>
      <dgm:spPr/>
      <dgm:t>
        <a:bodyPr/>
        <a:lstStyle/>
        <a:p>
          <a:r>
            <a:rPr lang="en-US" b="1" dirty="0" smtClean="0"/>
            <a:t>Merchant</a:t>
          </a:r>
          <a:endParaRPr lang="en-US" b="1" dirty="0"/>
        </a:p>
      </dgm:t>
    </dgm:pt>
    <dgm:pt modelId="{C98D1C09-0F5C-4B32-979F-011F8A0A784C}" type="parTrans" cxnId="{FC80B029-B433-4CD2-A5DD-3F98925797B3}">
      <dgm:prSet/>
      <dgm:spPr/>
      <dgm:t>
        <a:bodyPr/>
        <a:lstStyle/>
        <a:p>
          <a:endParaRPr lang="en-US"/>
        </a:p>
      </dgm:t>
    </dgm:pt>
    <dgm:pt modelId="{C8B70EA1-97AA-4604-AAC5-863929115C87}" type="sibTrans" cxnId="{FC80B029-B433-4CD2-A5DD-3F98925797B3}">
      <dgm:prSet/>
      <dgm:spPr/>
      <dgm:t>
        <a:bodyPr/>
        <a:lstStyle/>
        <a:p>
          <a:endParaRPr lang="en-US"/>
        </a:p>
      </dgm:t>
    </dgm:pt>
    <dgm:pt modelId="{4DA365FE-36A6-479D-876A-2C206AE088AC}" type="pres">
      <dgm:prSet presAssocID="{627E9F95-FD85-4401-9E41-3CDF68D24A5C}" presName="Name0" presStyleCnt="0">
        <dgm:presLayoutVars>
          <dgm:dir/>
          <dgm:animLvl val="lvl"/>
          <dgm:resizeHandles val="exact"/>
        </dgm:presLayoutVars>
      </dgm:prSet>
      <dgm:spPr/>
    </dgm:pt>
    <dgm:pt modelId="{0C0604C8-3653-4235-8DB1-97606EB0BF6B}" type="pres">
      <dgm:prSet presAssocID="{84419BC4-2811-4742-B429-8C75A109CB56}" presName="Name8" presStyleCnt="0"/>
      <dgm:spPr/>
    </dgm:pt>
    <dgm:pt modelId="{0C6C8688-DEBA-44E6-87EB-85CF2F25AADB}" type="pres">
      <dgm:prSet presAssocID="{84419BC4-2811-4742-B429-8C75A109CB56}" presName="level" presStyleLbl="node1" presStyleIdx="0" presStyleCnt="8">
        <dgm:presLayoutVars>
          <dgm:chMax val="1"/>
          <dgm:bulletEnabled val="1"/>
        </dgm:presLayoutVars>
      </dgm:prSet>
      <dgm:spPr/>
    </dgm:pt>
    <dgm:pt modelId="{81E5F434-4B2E-418C-9A65-E31DCE2D91B5}" type="pres">
      <dgm:prSet presAssocID="{84419BC4-2811-4742-B429-8C75A109CB5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486F623-B016-40C1-88FA-6BDCA5791BC4}" type="pres">
      <dgm:prSet presAssocID="{56CD3BA9-DEB2-4A6B-83FB-1FD209F565CB}" presName="Name8" presStyleCnt="0"/>
      <dgm:spPr/>
    </dgm:pt>
    <dgm:pt modelId="{E69D1DC0-FB99-4943-8724-7190C738C876}" type="pres">
      <dgm:prSet presAssocID="{56CD3BA9-DEB2-4A6B-83FB-1FD209F565CB}" presName="level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1DDB4-AF44-4E61-8B8A-2CC6F85AAA19}" type="pres">
      <dgm:prSet presAssocID="{56CD3BA9-DEB2-4A6B-83FB-1FD209F565C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7AF9FD-6EB1-4188-A3F1-26A3C3EED92D}" type="pres">
      <dgm:prSet presAssocID="{F9C7154B-8544-451A-9E79-593C9DE178B9}" presName="Name8" presStyleCnt="0"/>
      <dgm:spPr/>
    </dgm:pt>
    <dgm:pt modelId="{7EA62F1F-E666-44B1-9846-EF2BBB5D6E37}" type="pres">
      <dgm:prSet presAssocID="{F9C7154B-8544-451A-9E79-593C9DE178B9}" presName="level" presStyleLbl="node1" presStyleIdx="2" presStyleCnt="8">
        <dgm:presLayoutVars>
          <dgm:chMax val="1"/>
          <dgm:bulletEnabled val="1"/>
        </dgm:presLayoutVars>
      </dgm:prSet>
      <dgm:spPr/>
    </dgm:pt>
    <dgm:pt modelId="{F92166DF-340E-4574-9099-6006B0523674}" type="pres">
      <dgm:prSet presAssocID="{F9C7154B-8544-451A-9E79-593C9DE178B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35A5B52-FE86-4892-B1D4-0787F9C57DA0}" type="pres">
      <dgm:prSet presAssocID="{C3EF2E20-D0B6-46E9-BB35-0CBAF8B52CE2}" presName="Name8" presStyleCnt="0"/>
      <dgm:spPr/>
    </dgm:pt>
    <dgm:pt modelId="{3AB118CC-2211-45A8-8E27-FD877CBD20F6}" type="pres">
      <dgm:prSet presAssocID="{C3EF2E20-D0B6-46E9-BB35-0CBAF8B52CE2}" presName="level" presStyleLbl="node1" presStyleIdx="3" presStyleCnt="8">
        <dgm:presLayoutVars>
          <dgm:chMax val="1"/>
          <dgm:bulletEnabled val="1"/>
        </dgm:presLayoutVars>
      </dgm:prSet>
      <dgm:spPr/>
    </dgm:pt>
    <dgm:pt modelId="{471C11B0-63A0-4F90-B5DC-E5ADA5F0A9EF}" type="pres">
      <dgm:prSet presAssocID="{C3EF2E20-D0B6-46E9-BB35-0CBAF8B52CE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9EBD478-4D17-41AC-8D6F-F5B555268129}" type="pres">
      <dgm:prSet presAssocID="{D8D433DC-F4A3-4198-B7AA-C922305F80AB}" presName="Name8" presStyleCnt="0"/>
      <dgm:spPr/>
    </dgm:pt>
    <dgm:pt modelId="{4EDF2537-1156-47D7-9D7A-A7114A546EAA}" type="pres">
      <dgm:prSet presAssocID="{D8D433DC-F4A3-4198-B7AA-C922305F80AB}" presName="level" presStyleLbl="node1" presStyleIdx="4" presStyleCnt="8">
        <dgm:presLayoutVars>
          <dgm:chMax val="1"/>
          <dgm:bulletEnabled val="1"/>
        </dgm:presLayoutVars>
      </dgm:prSet>
      <dgm:spPr/>
    </dgm:pt>
    <dgm:pt modelId="{DDF01567-0CDF-48EB-934D-4C8C0D6A435A}" type="pres">
      <dgm:prSet presAssocID="{D8D433DC-F4A3-4198-B7AA-C922305F80A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6794D94-D1A4-469C-95BE-4C058B6EE5F2}" type="pres">
      <dgm:prSet presAssocID="{029DEB61-BD5D-4D5C-A7FA-23FEE6E1C4CB}" presName="Name8" presStyleCnt="0"/>
      <dgm:spPr/>
    </dgm:pt>
    <dgm:pt modelId="{D1F478A8-9143-4CAB-B507-6A175321692B}" type="pres">
      <dgm:prSet presAssocID="{029DEB61-BD5D-4D5C-A7FA-23FEE6E1C4CB}" presName="level" presStyleLbl="node1" presStyleIdx="5" presStyleCnt="8">
        <dgm:presLayoutVars>
          <dgm:chMax val="1"/>
          <dgm:bulletEnabled val="1"/>
        </dgm:presLayoutVars>
      </dgm:prSet>
      <dgm:spPr/>
    </dgm:pt>
    <dgm:pt modelId="{0434ADDB-E5BF-411B-A7F5-F5ED989FB2BA}" type="pres">
      <dgm:prSet presAssocID="{029DEB61-BD5D-4D5C-A7FA-23FEE6E1C4C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A56449F-98EE-4FBF-940F-42834E190BFE}" type="pres">
      <dgm:prSet presAssocID="{84C77401-7016-41E3-83D5-E2E3D025091A}" presName="Name8" presStyleCnt="0"/>
      <dgm:spPr/>
    </dgm:pt>
    <dgm:pt modelId="{0B839FB9-E277-46FC-A02E-1C6A3AD2DF68}" type="pres">
      <dgm:prSet presAssocID="{84C77401-7016-41E3-83D5-E2E3D025091A}" presName="level" presStyleLbl="node1" presStyleIdx="6" presStyleCnt="8">
        <dgm:presLayoutVars>
          <dgm:chMax val="1"/>
          <dgm:bulletEnabled val="1"/>
        </dgm:presLayoutVars>
      </dgm:prSet>
      <dgm:spPr/>
    </dgm:pt>
    <dgm:pt modelId="{BA143EB5-9E85-4C9C-9C6A-75CCDCC84EF7}" type="pres">
      <dgm:prSet presAssocID="{84C77401-7016-41E3-83D5-E2E3D025091A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8AC70D2-F9BF-425B-8E85-EF0C28E6D585}" type="pres">
      <dgm:prSet presAssocID="{068A3F2B-FF03-40CC-AF86-3BA43BA60AD9}" presName="Name8" presStyleCnt="0"/>
      <dgm:spPr/>
    </dgm:pt>
    <dgm:pt modelId="{E1F82F9E-4AB0-4A4D-A450-6D2984F300E4}" type="pres">
      <dgm:prSet presAssocID="{068A3F2B-FF03-40CC-AF86-3BA43BA60AD9}" presName="level" presStyleLbl="node1" presStyleIdx="7" presStyleCnt="8">
        <dgm:presLayoutVars>
          <dgm:chMax val="1"/>
          <dgm:bulletEnabled val="1"/>
        </dgm:presLayoutVars>
      </dgm:prSet>
      <dgm:spPr/>
    </dgm:pt>
    <dgm:pt modelId="{D077DC0B-7328-41B1-803F-6E1AA1F41002}" type="pres">
      <dgm:prSet presAssocID="{068A3F2B-FF03-40CC-AF86-3BA43BA60AD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4232D2A-7B7F-4208-B559-967D018B1DE8}" type="presOf" srcId="{627E9F95-FD85-4401-9E41-3CDF68D24A5C}" destId="{4DA365FE-36A6-479D-876A-2C206AE088AC}" srcOrd="0" destOrd="0" presId="urn:microsoft.com/office/officeart/2005/8/layout/pyramid1"/>
    <dgm:cxn modelId="{BDA6DB50-B3F4-4E5A-8BCC-66BBEEF7879B}" type="presOf" srcId="{84419BC4-2811-4742-B429-8C75A109CB56}" destId="{0C6C8688-DEBA-44E6-87EB-85CF2F25AADB}" srcOrd="0" destOrd="0" presId="urn:microsoft.com/office/officeart/2005/8/layout/pyramid1"/>
    <dgm:cxn modelId="{FF86256D-18CE-4D1C-A53C-52DBA3E3CE51}" type="presOf" srcId="{029DEB61-BD5D-4D5C-A7FA-23FEE6E1C4CB}" destId="{D1F478A8-9143-4CAB-B507-6A175321692B}" srcOrd="0" destOrd="0" presId="urn:microsoft.com/office/officeart/2005/8/layout/pyramid1"/>
    <dgm:cxn modelId="{CD915C88-190F-4422-BA09-AB5F4FACE9CE}" type="presOf" srcId="{D8D433DC-F4A3-4198-B7AA-C922305F80AB}" destId="{4EDF2537-1156-47D7-9D7A-A7114A546EAA}" srcOrd="0" destOrd="0" presId="urn:microsoft.com/office/officeart/2005/8/layout/pyramid1"/>
    <dgm:cxn modelId="{5DD196F9-CD70-40EA-8487-D30DD5821956}" type="presOf" srcId="{029DEB61-BD5D-4D5C-A7FA-23FEE6E1C4CB}" destId="{0434ADDB-E5BF-411B-A7F5-F5ED989FB2BA}" srcOrd="1" destOrd="0" presId="urn:microsoft.com/office/officeart/2005/8/layout/pyramid1"/>
    <dgm:cxn modelId="{32D9FF37-9A9D-4C61-9F8E-E229D00670C8}" type="presOf" srcId="{068A3F2B-FF03-40CC-AF86-3BA43BA60AD9}" destId="{E1F82F9E-4AB0-4A4D-A450-6D2984F300E4}" srcOrd="0" destOrd="0" presId="urn:microsoft.com/office/officeart/2005/8/layout/pyramid1"/>
    <dgm:cxn modelId="{650A2D88-64E5-4DD8-B332-2A6FCA9B5E30}" srcId="{627E9F95-FD85-4401-9E41-3CDF68D24A5C}" destId="{C3EF2E20-D0B6-46E9-BB35-0CBAF8B52CE2}" srcOrd="3" destOrd="0" parTransId="{4C29D1EB-D9A8-4F6D-A90A-879704F5FBE3}" sibTransId="{8FBE27C5-E69A-4D6D-945C-801C74729224}"/>
    <dgm:cxn modelId="{8DC8CF20-39E1-4707-91E2-721602E46351}" type="presOf" srcId="{C3EF2E20-D0B6-46E9-BB35-0CBAF8B52CE2}" destId="{3AB118CC-2211-45A8-8E27-FD877CBD20F6}" srcOrd="0" destOrd="0" presId="urn:microsoft.com/office/officeart/2005/8/layout/pyramid1"/>
    <dgm:cxn modelId="{59565773-0F30-432E-85F3-DF976A2F1CF7}" type="presOf" srcId="{F9C7154B-8544-451A-9E79-593C9DE178B9}" destId="{7EA62F1F-E666-44B1-9846-EF2BBB5D6E37}" srcOrd="0" destOrd="0" presId="urn:microsoft.com/office/officeart/2005/8/layout/pyramid1"/>
    <dgm:cxn modelId="{C4830F70-542C-412E-9F69-FE0CB55B2518}" type="presOf" srcId="{56CD3BA9-DEB2-4A6B-83FB-1FD209F565CB}" destId="{E69D1DC0-FB99-4943-8724-7190C738C876}" srcOrd="0" destOrd="0" presId="urn:microsoft.com/office/officeart/2005/8/layout/pyramid1"/>
    <dgm:cxn modelId="{ECEC95EA-2A6A-447F-A8A0-7FB9E555E363}" srcId="{627E9F95-FD85-4401-9E41-3CDF68D24A5C}" destId="{84C77401-7016-41E3-83D5-E2E3D025091A}" srcOrd="6" destOrd="0" parTransId="{5B5E60FF-77EF-4080-9C3F-0EBC58375296}" sibTransId="{A2F01307-5FC1-4D0D-BF20-6FAB2F347C58}"/>
    <dgm:cxn modelId="{6711F27B-2600-476B-AC5B-8325CCB430D7}" type="presOf" srcId="{068A3F2B-FF03-40CC-AF86-3BA43BA60AD9}" destId="{D077DC0B-7328-41B1-803F-6E1AA1F41002}" srcOrd="1" destOrd="0" presId="urn:microsoft.com/office/officeart/2005/8/layout/pyramid1"/>
    <dgm:cxn modelId="{53019E37-AC20-4107-90DE-B99DBFEA64CB}" srcId="{627E9F95-FD85-4401-9E41-3CDF68D24A5C}" destId="{56CD3BA9-DEB2-4A6B-83FB-1FD209F565CB}" srcOrd="1" destOrd="0" parTransId="{341A6538-3E57-440E-9A68-C2D5555170AA}" sibTransId="{310E4C39-9460-4547-AE83-36300BE10B3D}"/>
    <dgm:cxn modelId="{7E888314-3F5F-43B1-A1AD-B153BAE7FE7A}" type="presOf" srcId="{84C77401-7016-41E3-83D5-E2E3D025091A}" destId="{BA143EB5-9E85-4C9C-9C6A-75CCDCC84EF7}" srcOrd="1" destOrd="0" presId="urn:microsoft.com/office/officeart/2005/8/layout/pyramid1"/>
    <dgm:cxn modelId="{12469743-8130-4DC6-BD8D-374BC78632B0}" srcId="{627E9F95-FD85-4401-9E41-3CDF68D24A5C}" destId="{029DEB61-BD5D-4D5C-A7FA-23FEE6E1C4CB}" srcOrd="5" destOrd="0" parTransId="{6C009A6A-DF06-4737-A616-B762DCB40923}" sibTransId="{252A3F6A-AE0E-4AEC-AF06-6786D7D34D57}"/>
    <dgm:cxn modelId="{8C83C6FC-59B5-4DF8-83FB-8CD501388C77}" type="presOf" srcId="{84419BC4-2811-4742-B429-8C75A109CB56}" destId="{81E5F434-4B2E-418C-9A65-E31DCE2D91B5}" srcOrd="1" destOrd="0" presId="urn:microsoft.com/office/officeart/2005/8/layout/pyramid1"/>
    <dgm:cxn modelId="{FC80B029-B433-4CD2-A5DD-3F98925797B3}" srcId="{627E9F95-FD85-4401-9E41-3CDF68D24A5C}" destId="{068A3F2B-FF03-40CC-AF86-3BA43BA60AD9}" srcOrd="7" destOrd="0" parTransId="{C98D1C09-0F5C-4B32-979F-011F8A0A784C}" sibTransId="{C8B70EA1-97AA-4604-AAC5-863929115C87}"/>
    <dgm:cxn modelId="{E5647C2F-7D22-4F11-9AE1-BC41C74B00C5}" srcId="{627E9F95-FD85-4401-9E41-3CDF68D24A5C}" destId="{F9C7154B-8544-451A-9E79-593C9DE178B9}" srcOrd="2" destOrd="0" parTransId="{2F6D8E39-9C40-4606-AC99-E1F8BFE8DDC8}" sibTransId="{EAB883A6-9675-4957-BD3A-D5E28E7EFD3C}"/>
    <dgm:cxn modelId="{67497417-90AD-480A-B24F-AB292C2B07BE}" type="presOf" srcId="{56CD3BA9-DEB2-4A6B-83FB-1FD209F565CB}" destId="{7001DDB4-AF44-4E61-8B8A-2CC6F85AAA19}" srcOrd="1" destOrd="0" presId="urn:microsoft.com/office/officeart/2005/8/layout/pyramid1"/>
    <dgm:cxn modelId="{6A2DD08B-1861-4A2D-AEB5-ECABD6774D86}" type="presOf" srcId="{D8D433DC-F4A3-4198-B7AA-C922305F80AB}" destId="{DDF01567-0CDF-48EB-934D-4C8C0D6A435A}" srcOrd="1" destOrd="0" presId="urn:microsoft.com/office/officeart/2005/8/layout/pyramid1"/>
    <dgm:cxn modelId="{A6086EE6-D4E0-4A98-9D74-F7846C03598A}" type="presOf" srcId="{C3EF2E20-D0B6-46E9-BB35-0CBAF8B52CE2}" destId="{471C11B0-63A0-4F90-B5DC-E5ADA5F0A9EF}" srcOrd="1" destOrd="0" presId="urn:microsoft.com/office/officeart/2005/8/layout/pyramid1"/>
    <dgm:cxn modelId="{CA7455E2-5D3B-46C1-B586-92F17F88CEA5}" type="presOf" srcId="{F9C7154B-8544-451A-9E79-593C9DE178B9}" destId="{F92166DF-340E-4574-9099-6006B0523674}" srcOrd="1" destOrd="0" presId="urn:microsoft.com/office/officeart/2005/8/layout/pyramid1"/>
    <dgm:cxn modelId="{8EDAFE9A-92B4-4F59-B8A3-3E9360C9A027}" type="presOf" srcId="{84C77401-7016-41E3-83D5-E2E3D025091A}" destId="{0B839FB9-E277-46FC-A02E-1C6A3AD2DF68}" srcOrd="0" destOrd="0" presId="urn:microsoft.com/office/officeart/2005/8/layout/pyramid1"/>
    <dgm:cxn modelId="{24A0D312-3BDE-4EE3-99F2-CDDCA96B2748}" srcId="{627E9F95-FD85-4401-9E41-3CDF68D24A5C}" destId="{D8D433DC-F4A3-4198-B7AA-C922305F80AB}" srcOrd="4" destOrd="0" parTransId="{A2D5D3E3-86F6-434B-A430-027092705D54}" sibTransId="{7307079B-FDF0-4C0F-82CF-BCBB40A9E708}"/>
    <dgm:cxn modelId="{9E7ACA60-FFDE-481F-AC2C-DCC3D6482DAA}" srcId="{627E9F95-FD85-4401-9E41-3CDF68D24A5C}" destId="{84419BC4-2811-4742-B429-8C75A109CB56}" srcOrd="0" destOrd="0" parTransId="{6C739E05-EE33-47CA-8F24-FD8AA1B54E16}" sibTransId="{09E1D8FA-FC26-4846-B2B7-BFB02C826F5F}"/>
    <dgm:cxn modelId="{63830261-ACDC-4B43-BB76-A63FC0D05C0C}" type="presParOf" srcId="{4DA365FE-36A6-479D-876A-2C206AE088AC}" destId="{0C0604C8-3653-4235-8DB1-97606EB0BF6B}" srcOrd="0" destOrd="0" presId="urn:microsoft.com/office/officeart/2005/8/layout/pyramid1"/>
    <dgm:cxn modelId="{6CA42B41-6F46-4370-AEFC-30824D536D22}" type="presParOf" srcId="{0C0604C8-3653-4235-8DB1-97606EB0BF6B}" destId="{0C6C8688-DEBA-44E6-87EB-85CF2F25AADB}" srcOrd="0" destOrd="0" presId="urn:microsoft.com/office/officeart/2005/8/layout/pyramid1"/>
    <dgm:cxn modelId="{42D77DBC-85F1-486E-8CB2-FFFFFB95428A}" type="presParOf" srcId="{0C0604C8-3653-4235-8DB1-97606EB0BF6B}" destId="{81E5F434-4B2E-418C-9A65-E31DCE2D91B5}" srcOrd="1" destOrd="0" presId="urn:microsoft.com/office/officeart/2005/8/layout/pyramid1"/>
    <dgm:cxn modelId="{15B39A68-7DC6-46FD-BB3A-A35CC757FD5E}" type="presParOf" srcId="{4DA365FE-36A6-479D-876A-2C206AE088AC}" destId="{B486F623-B016-40C1-88FA-6BDCA5791BC4}" srcOrd="1" destOrd="0" presId="urn:microsoft.com/office/officeart/2005/8/layout/pyramid1"/>
    <dgm:cxn modelId="{90434929-68FA-4BC3-9844-A4DD33ABC4ED}" type="presParOf" srcId="{B486F623-B016-40C1-88FA-6BDCA5791BC4}" destId="{E69D1DC0-FB99-4943-8724-7190C738C876}" srcOrd="0" destOrd="0" presId="urn:microsoft.com/office/officeart/2005/8/layout/pyramid1"/>
    <dgm:cxn modelId="{73E1E1CC-533C-4DDF-8478-0945BE26E1FE}" type="presParOf" srcId="{B486F623-B016-40C1-88FA-6BDCA5791BC4}" destId="{7001DDB4-AF44-4E61-8B8A-2CC6F85AAA19}" srcOrd="1" destOrd="0" presId="urn:microsoft.com/office/officeart/2005/8/layout/pyramid1"/>
    <dgm:cxn modelId="{5D1DC8A3-F470-49BD-B077-F2D8E6DA94F7}" type="presParOf" srcId="{4DA365FE-36A6-479D-876A-2C206AE088AC}" destId="{227AF9FD-6EB1-4188-A3F1-26A3C3EED92D}" srcOrd="2" destOrd="0" presId="urn:microsoft.com/office/officeart/2005/8/layout/pyramid1"/>
    <dgm:cxn modelId="{FAAD915A-9236-414D-8B72-61D1082C424A}" type="presParOf" srcId="{227AF9FD-6EB1-4188-A3F1-26A3C3EED92D}" destId="{7EA62F1F-E666-44B1-9846-EF2BBB5D6E37}" srcOrd="0" destOrd="0" presId="urn:microsoft.com/office/officeart/2005/8/layout/pyramid1"/>
    <dgm:cxn modelId="{2716EDE5-0BF1-46FC-A5A9-DC10573BCEFE}" type="presParOf" srcId="{227AF9FD-6EB1-4188-A3F1-26A3C3EED92D}" destId="{F92166DF-340E-4574-9099-6006B0523674}" srcOrd="1" destOrd="0" presId="urn:microsoft.com/office/officeart/2005/8/layout/pyramid1"/>
    <dgm:cxn modelId="{3D919815-EDE3-4E37-BA48-9811B1E1AED0}" type="presParOf" srcId="{4DA365FE-36A6-479D-876A-2C206AE088AC}" destId="{F35A5B52-FE86-4892-B1D4-0787F9C57DA0}" srcOrd="3" destOrd="0" presId="urn:microsoft.com/office/officeart/2005/8/layout/pyramid1"/>
    <dgm:cxn modelId="{2BB141FE-4B16-4F40-82CC-CC36CEA56AF6}" type="presParOf" srcId="{F35A5B52-FE86-4892-B1D4-0787F9C57DA0}" destId="{3AB118CC-2211-45A8-8E27-FD877CBD20F6}" srcOrd="0" destOrd="0" presId="urn:microsoft.com/office/officeart/2005/8/layout/pyramid1"/>
    <dgm:cxn modelId="{724B088D-7652-49FA-9368-02FBD6B0AA37}" type="presParOf" srcId="{F35A5B52-FE86-4892-B1D4-0787F9C57DA0}" destId="{471C11B0-63A0-4F90-B5DC-E5ADA5F0A9EF}" srcOrd="1" destOrd="0" presId="urn:microsoft.com/office/officeart/2005/8/layout/pyramid1"/>
    <dgm:cxn modelId="{E3CB0021-199B-4BA9-B9FC-DD781DAAC412}" type="presParOf" srcId="{4DA365FE-36A6-479D-876A-2C206AE088AC}" destId="{29EBD478-4D17-41AC-8D6F-F5B555268129}" srcOrd="4" destOrd="0" presId="urn:microsoft.com/office/officeart/2005/8/layout/pyramid1"/>
    <dgm:cxn modelId="{913E9D8A-3F92-4095-B101-287FE186A730}" type="presParOf" srcId="{29EBD478-4D17-41AC-8D6F-F5B555268129}" destId="{4EDF2537-1156-47D7-9D7A-A7114A546EAA}" srcOrd="0" destOrd="0" presId="urn:microsoft.com/office/officeart/2005/8/layout/pyramid1"/>
    <dgm:cxn modelId="{4EF48915-E18F-45DB-935B-25720DCE270A}" type="presParOf" srcId="{29EBD478-4D17-41AC-8D6F-F5B555268129}" destId="{DDF01567-0CDF-48EB-934D-4C8C0D6A435A}" srcOrd="1" destOrd="0" presId="urn:microsoft.com/office/officeart/2005/8/layout/pyramid1"/>
    <dgm:cxn modelId="{E4B813DA-712C-45E9-908A-5CFA48AF2F15}" type="presParOf" srcId="{4DA365FE-36A6-479D-876A-2C206AE088AC}" destId="{86794D94-D1A4-469C-95BE-4C058B6EE5F2}" srcOrd="5" destOrd="0" presId="urn:microsoft.com/office/officeart/2005/8/layout/pyramid1"/>
    <dgm:cxn modelId="{C6FC504F-F5A1-404E-8975-BE0478AB400F}" type="presParOf" srcId="{86794D94-D1A4-469C-95BE-4C058B6EE5F2}" destId="{D1F478A8-9143-4CAB-B507-6A175321692B}" srcOrd="0" destOrd="0" presId="urn:microsoft.com/office/officeart/2005/8/layout/pyramid1"/>
    <dgm:cxn modelId="{959D4FB3-139E-4079-BC3D-BCCD7D57AA2E}" type="presParOf" srcId="{86794D94-D1A4-469C-95BE-4C058B6EE5F2}" destId="{0434ADDB-E5BF-411B-A7F5-F5ED989FB2BA}" srcOrd="1" destOrd="0" presId="urn:microsoft.com/office/officeart/2005/8/layout/pyramid1"/>
    <dgm:cxn modelId="{50372F98-9AAF-4125-98F2-B14CD92447E1}" type="presParOf" srcId="{4DA365FE-36A6-479D-876A-2C206AE088AC}" destId="{2A56449F-98EE-4FBF-940F-42834E190BFE}" srcOrd="6" destOrd="0" presId="urn:microsoft.com/office/officeart/2005/8/layout/pyramid1"/>
    <dgm:cxn modelId="{A0048C97-0328-4B28-95FE-D6273F8A0660}" type="presParOf" srcId="{2A56449F-98EE-4FBF-940F-42834E190BFE}" destId="{0B839FB9-E277-46FC-A02E-1C6A3AD2DF68}" srcOrd="0" destOrd="0" presId="urn:microsoft.com/office/officeart/2005/8/layout/pyramid1"/>
    <dgm:cxn modelId="{1FF83BFC-D83C-4CAC-8C3F-21FA0A23F626}" type="presParOf" srcId="{2A56449F-98EE-4FBF-940F-42834E190BFE}" destId="{BA143EB5-9E85-4C9C-9C6A-75CCDCC84EF7}" srcOrd="1" destOrd="0" presId="urn:microsoft.com/office/officeart/2005/8/layout/pyramid1"/>
    <dgm:cxn modelId="{376FDD55-D8D5-436D-A299-F38ECB990E25}" type="presParOf" srcId="{4DA365FE-36A6-479D-876A-2C206AE088AC}" destId="{88AC70D2-F9BF-425B-8E85-EF0C28E6D585}" srcOrd="7" destOrd="0" presId="urn:microsoft.com/office/officeart/2005/8/layout/pyramid1"/>
    <dgm:cxn modelId="{34DDECC5-DB05-439D-A157-59D8D356832B}" type="presParOf" srcId="{88AC70D2-F9BF-425B-8E85-EF0C28E6D585}" destId="{E1F82F9E-4AB0-4A4D-A450-6D2984F300E4}" srcOrd="0" destOrd="0" presId="urn:microsoft.com/office/officeart/2005/8/layout/pyramid1"/>
    <dgm:cxn modelId="{BCFEA335-B2D7-4A54-B54C-F1C5C9F46ED0}" type="presParOf" srcId="{88AC70D2-F9BF-425B-8E85-EF0C28E6D585}" destId="{D077DC0B-7328-41B1-803F-6E1AA1F41002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9F6BB-5520-4507-9795-4B7EAA928BDC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DABEA-89C1-42C1-A4CA-95EDA7C767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Recap: Geography, Timeline, Social Pyramid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-10000" contrast="20000"/>
          </a:blip>
          <a:srcRect/>
          <a:stretch>
            <a:fillRect/>
          </a:stretch>
        </p:blipFill>
        <p:spPr bwMode="auto">
          <a:xfrm>
            <a:off x="17012" y="186569"/>
            <a:ext cx="9126988" cy="636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5400000">
            <a:off x="3685401" y="3341497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China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5361801" y="29996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Korea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6885801" y="2715399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Japan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7038201" y="39902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Tokyo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6657201" y="4295001"/>
            <a:ext cx="553998" cy="1219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Mt. Fuji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971401" y="3990201"/>
            <a:ext cx="553998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Kyoto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6172200" y="4038600"/>
            <a:ext cx="609600" cy="152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6286500" y="4229100"/>
            <a:ext cx="990600" cy="152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6200000" flipV="1">
            <a:off x="6781800" y="3810000"/>
            <a:ext cx="685800" cy="533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6929735" y="5153799"/>
            <a:ext cx="923330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</a:rPr>
              <a:t>Pacific Ocean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5400000">
            <a:off x="6000691" y="2838510"/>
            <a:ext cx="800219" cy="1066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Sea of Japan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5400000">
            <a:off x="5124391" y="4095810"/>
            <a:ext cx="800219" cy="1447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</a:rPr>
              <a:t>East China Sea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was the significance of Japan’s close proximity (i.e. location) to China &amp; Korea?</a:t>
            </a:r>
            <a:endParaRPr lang="en-US" sz="4800" dirty="0" smtClean="0"/>
          </a:p>
          <a:p>
            <a:r>
              <a:rPr lang="en-US" dirty="0" smtClean="0"/>
              <a:t>Based on what you learned about China in the previous unit, how did Chinese ideas of government influence Japan?</a:t>
            </a:r>
            <a:endParaRPr lang="en-US" sz="4800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600200"/>
            <a:ext cx="411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_____________________________________________________________________________________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1371600"/>
            <a:ext cx="4038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It was influenced by China &amp; Korea (Buddhism, writing, Confucianism)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648200" y="3657600"/>
            <a:ext cx="4038600" cy="2667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/>
              <a:t>Chinese ideas of government (emperor in charge, scholar-officials) caused Japan to have a similar strong, central government.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Questions (pp. 251-254)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953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What areas of Japanese culture were influenced by China?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Who held real power in early Japanese society?</a:t>
            </a:r>
          </a:p>
          <a:p>
            <a:pPr marL="514350" indent="-51435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What was the most lasting effect of </a:t>
            </a:r>
            <a:r>
              <a:rPr lang="en-US" dirty="0" err="1" smtClean="0"/>
              <a:t>Shotoku’s</a:t>
            </a:r>
            <a:r>
              <a:rPr lang="en-US" dirty="0" smtClean="0"/>
              <a:t> reign?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533400"/>
            <a:ext cx="1752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Review</a:t>
            </a:r>
            <a:endParaRPr lang="en-US" sz="4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0" y="1524000"/>
            <a:ext cx="41148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Religion (Buddhism), gov’t (emperor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god), writing system, etc.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Military leaders </a:t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lang="en-US" sz="3200" dirty="0" smtClean="0"/>
              <a:t>Buddhism </a:t>
            </a:r>
            <a:r>
              <a:rPr lang="en-US" sz="3200" dirty="0" smtClean="0">
                <a:sym typeface="Wingdings" pitchFamily="2" charset="2"/>
              </a:rPr>
              <a:t> Gradual acceptance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Japan</a:t>
            </a:r>
            <a:endParaRPr lang="en-US" dirty="0"/>
          </a:p>
        </p:txBody>
      </p:sp>
      <p:grpSp>
        <p:nvGrpSpPr>
          <p:cNvPr id="3" name="Group 104"/>
          <p:cNvGrpSpPr/>
          <p:nvPr/>
        </p:nvGrpSpPr>
        <p:grpSpPr>
          <a:xfrm>
            <a:off x="685800" y="1066800"/>
            <a:ext cx="6858000" cy="5562600"/>
            <a:chOff x="685800" y="1066800"/>
            <a:chExt cx="6858000" cy="5562600"/>
          </a:xfrm>
        </p:grpSpPr>
        <p:grpSp>
          <p:nvGrpSpPr>
            <p:cNvPr id="4" name="Group 57"/>
            <p:cNvGrpSpPr/>
            <p:nvPr/>
          </p:nvGrpSpPr>
          <p:grpSpPr>
            <a:xfrm>
              <a:off x="685800" y="1066800"/>
              <a:ext cx="2209799" cy="5410200"/>
              <a:chOff x="762000" y="1219200"/>
              <a:chExt cx="2209799" cy="4723606"/>
            </a:xfrm>
          </p:grpSpPr>
          <p:grpSp>
            <p:nvGrpSpPr>
              <p:cNvPr id="5" name="Group 55"/>
              <p:cNvGrpSpPr/>
              <p:nvPr/>
            </p:nvGrpSpPr>
            <p:grpSpPr>
              <a:xfrm>
                <a:off x="762000" y="1219200"/>
                <a:ext cx="2209799" cy="4723606"/>
                <a:chOff x="4419601" y="1981201"/>
                <a:chExt cx="2209799" cy="4723606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rot="5400000">
                  <a:off x="3962797" y="4343003"/>
                  <a:ext cx="4723606" cy="1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rot="10800000">
                  <a:off x="6019799" y="2472024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rot="10800000">
                  <a:off x="6019799" y="3097222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10800000">
                  <a:off x="6019799" y="3723508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rot="10800000">
                  <a:off x="6019799" y="4349793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rot="10800000">
                  <a:off x="6019799" y="4976079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 rot="10800000">
                  <a:off x="6019799" y="5602364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172199" y="2764533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172199" y="3365331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6172199" y="4031493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6172199" y="4633681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6172199" y="5299842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rot="10800000">
                  <a:off x="6019800" y="6227062"/>
                  <a:ext cx="609600" cy="1088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172200" y="5924539"/>
                  <a:ext cx="304800" cy="1391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 rot="5400000">
                  <a:off x="4991880" y="1713721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600 C.E.</a:t>
                  </a:r>
                  <a:endParaRPr lang="en-US" sz="2400" b="1" dirty="0"/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 rot="5400000">
                  <a:off x="4991880" y="2301923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800 C.E.</a:t>
                  </a:r>
                  <a:endParaRPr lang="en-US" sz="2400" b="1" dirty="0"/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 rot="5400000">
                  <a:off x="4991880" y="29329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1000 C.E.</a:t>
                  </a:r>
                  <a:endParaRPr lang="en-US" sz="2400" b="1" dirty="0"/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 rot="5400000">
                  <a:off x="4991880" y="35425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1200 C.E.</a:t>
                  </a:r>
                  <a:endParaRPr lang="en-US" sz="2400" b="1" dirty="0"/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 rot="5400000">
                  <a:off x="4991880" y="4152122"/>
                  <a:ext cx="379441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1400 C.E.</a:t>
                  </a:r>
                  <a:endParaRPr lang="en-US" sz="2400" b="1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 rot="5400000">
                  <a:off x="4914046" y="4846818"/>
                  <a:ext cx="535109" cy="1524000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r"/>
                  <a:r>
                    <a:rPr lang="en-US" sz="2400" b="1" dirty="0" smtClean="0"/>
                    <a:t>1600 C.E.</a:t>
                  </a:r>
                  <a:endParaRPr lang="en-US" sz="2400" b="1" dirty="0"/>
                </a:p>
              </p:txBody>
            </p:sp>
          </p:grpSp>
          <p:sp>
            <p:nvSpPr>
              <p:cNvPr id="57" name="TextBox 56"/>
              <p:cNvSpPr txBox="1"/>
              <p:nvPr/>
            </p:nvSpPr>
            <p:spPr>
              <a:xfrm rot="5400000">
                <a:off x="1247001" y="4685445"/>
                <a:ext cx="553998" cy="1524000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r"/>
                <a:r>
                  <a:rPr lang="en-US" sz="2400" b="1" dirty="0" smtClean="0"/>
                  <a:t>1800 C.E.</a:t>
                </a:r>
                <a:endParaRPr lang="en-US" sz="2400" b="1" dirty="0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4191000" y="12192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Prince </a:t>
              </a:r>
              <a:r>
                <a:rPr lang="en-US" b="1" dirty="0" err="1" smtClean="0"/>
                <a:t>Shotoku</a:t>
              </a:r>
              <a:r>
                <a:rPr lang="en-US" b="1" dirty="0" smtClean="0"/>
                <a:t> &amp; </a:t>
              </a:r>
              <a:r>
                <a:rPr lang="en-US" b="1" dirty="0" err="1" smtClean="0"/>
                <a:t>Taika</a:t>
              </a:r>
              <a:r>
                <a:rPr lang="en-US" b="1" dirty="0" smtClean="0"/>
                <a:t> Reforms</a:t>
              </a:r>
            </a:p>
            <a:p>
              <a:pPr algn="ctr"/>
              <a:r>
                <a:rPr lang="en-US" b="1" dirty="0" smtClean="0"/>
                <a:t>(570s – 650s)</a:t>
              </a:r>
              <a:endParaRPr lang="en-US" b="1" dirty="0"/>
            </a:p>
          </p:txBody>
        </p:sp>
        <p:cxnSp>
          <p:nvCxnSpPr>
            <p:cNvPr id="61" name="Straight Connector 60"/>
            <p:cNvCxnSpPr>
              <a:endCxn id="59" idx="1"/>
            </p:cNvCxnSpPr>
            <p:nvPr/>
          </p:nvCxnSpPr>
          <p:spPr>
            <a:xfrm>
              <a:off x="2590800" y="1447800"/>
              <a:ext cx="1600200" cy="1524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endCxn id="59" idx="1"/>
            </p:cNvCxnSpPr>
            <p:nvPr/>
          </p:nvCxnSpPr>
          <p:spPr>
            <a:xfrm flipV="1">
              <a:off x="2590800" y="1600200"/>
              <a:ext cx="1600200" cy="228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4191000" y="21336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Emperors Rule: Nara &amp; </a:t>
              </a:r>
              <a:r>
                <a:rPr lang="en-US" b="1" dirty="0" err="1" smtClean="0"/>
                <a:t>Heian</a:t>
              </a:r>
              <a:r>
                <a:rPr lang="en-US" b="1" dirty="0" smtClean="0"/>
                <a:t> Periods (650s – 1185)</a:t>
              </a:r>
              <a:endParaRPr lang="en-US" b="1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191000" y="32766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Kamakura Shogunate</a:t>
              </a:r>
            </a:p>
            <a:p>
              <a:pPr algn="ctr"/>
              <a:r>
                <a:rPr lang="en-US" b="1" dirty="0" smtClean="0"/>
                <a:t>(1185 – 1333)</a:t>
              </a:r>
              <a:endParaRPr lang="en-US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191000" y="41148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Ashikaga Shogunate</a:t>
              </a:r>
            </a:p>
            <a:p>
              <a:pPr algn="ctr"/>
              <a:r>
                <a:rPr lang="en-US" b="1" dirty="0" smtClean="0"/>
                <a:t>(1333 - 1467)</a:t>
              </a:r>
              <a:endParaRPr lang="en-US" b="1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191000" y="49530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Sengoku (Warring States) Period</a:t>
              </a:r>
            </a:p>
            <a:p>
              <a:pPr algn="ctr"/>
              <a:r>
                <a:rPr lang="en-US" b="1" dirty="0" smtClean="0"/>
                <a:t>(1467 – 1573)</a:t>
              </a:r>
              <a:endParaRPr lang="en-US" b="1" dirty="0"/>
            </a:p>
          </p:txBody>
        </p:sp>
        <p:cxnSp>
          <p:nvCxnSpPr>
            <p:cNvPr id="69" name="Straight Connector 68"/>
            <p:cNvCxnSpPr>
              <a:endCxn id="65" idx="1"/>
            </p:cNvCxnSpPr>
            <p:nvPr/>
          </p:nvCxnSpPr>
          <p:spPr>
            <a:xfrm>
              <a:off x="2590800" y="1828800"/>
              <a:ext cx="1600200" cy="685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endCxn id="65" idx="1"/>
            </p:cNvCxnSpPr>
            <p:nvPr/>
          </p:nvCxnSpPr>
          <p:spPr>
            <a:xfrm flipV="1">
              <a:off x="2590800" y="2514600"/>
              <a:ext cx="1600200" cy="7620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endCxn id="66" idx="1"/>
            </p:cNvCxnSpPr>
            <p:nvPr/>
          </p:nvCxnSpPr>
          <p:spPr>
            <a:xfrm>
              <a:off x="2590800" y="3276600"/>
              <a:ext cx="1600200" cy="3810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>
              <a:endCxn id="66" idx="1"/>
            </p:cNvCxnSpPr>
            <p:nvPr/>
          </p:nvCxnSpPr>
          <p:spPr>
            <a:xfrm flipV="1">
              <a:off x="2590800" y="3657600"/>
              <a:ext cx="1600200" cy="5334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endCxn id="67" idx="1"/>
            </p:cNvCxnSpPr>
            <p:nvPr/>
          </p:nvCxnSpPr>
          <p:spPr>
            <a:xfrm>
              <a:off x="2667000" y="4191000"/>
              <a:ext cx="1524000" cy="304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>
              <a:endCxn id="67" idx="1"/>
            </p:cNvCxnSpPr>
            <p:nvPr/>
          </p:nvCxnSpPr>
          <p:spPr>
            <a:xfrm flipV="1">
              <a:off x="2590800" y="4495800"/>
              <a:ext cx="1600200" cy="228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/>
            <p:cNvSpPr/>
            <p:nvPr/>
          </p:nvSpPr>
          <p:spPr>
            <a:xfrm>
              <a:off x="4191000" y="5867400"/>
              <a:ext cx="3352800" cy="76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/>
                <a:t>Tokugawa Shogunate</a:t>
              </a:r>
            </a:p>
            <a:p>
              <a:pPr algn="ctr"/>
              <a:r>
                <a:rPr lang="en-US" b="1" dirty="0" smtClean="0"/>
                <a:t>(1603 – 1867)</a:t>
              </a:r>
              <a:endParaRPr lang="en-US" b="1" dirty="0"/>
            </a:p>
          </p:txBody>
        </p:sp>
        <p:cxnSp>
          <p:nvCxnSpPr>
            <p:cNvPr id="93" name="Straight Connector 92"/>
            <p:cNvCxnSpPr>
              <a:endCxn id="68" idx="1"/>
            </p:cNvCxnSpPr>
            <p:nvPr/>
          </p:nvCxnSpPr>
          <p:spPr>
            <a:xfrm>
              <a:off x="2590800" y="4724400"/>
              <a:ext cx="1600200" cy="609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endCxn id="68" idx="1"/>
            </p:cNvCxnSpPr>
            <p:nvPr/>
          </p:nvCxnSpPr>
          <p:spPr>
            <a:xfrm>
              <a:off x="2590800" y="5029200"/>
              <a:ext cx="1600200" cy="3048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>
              <a:endCxn id="87" idx="1"/>
            </p:cNvCxnSpPr>
            <p:nvPr/>
          </p:nvCxnSpPr>
          <p:spPr>
            <a:xfrm>
              <a:off x="2590800" y="5257800"/>
              <a:ext cx="1600200" cy="9906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endCxn id="87" idx="1"/>
            </p:cNvCxnSpPr>
            <p:nvPr/>
          </p:nvCxnSpPr>
          <p:spPr>
            <a:xfrm>
              <a:off x="2590800" y="6172200"/>
              <a:ext cx="1600200" cy="7620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Japan’s Social Pyramid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228600" y="914401"/>
            <a:ext cx="3810000" cy="923330"/>
            <a:chOff x="457200" y="914401"/>
            <a:chExt cx="3581400" cy="923330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914401"/>
              <a:ext cx="2819400" cy="9233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Ruler in name only, but no real power</a:t>
              </a:r>
            </a:p>
            <a:p>
              <a:r>
                <a:rPr lang="en-US" dirty="0" smtClean="0"/>
                <a:t>Relied on Shogun for support</a:t>
              </a:r>
              <a:endParaRPr lang="en-US" dirty="0"/>
            </a:p>
          </p:txBody>
        </p:sp>
        <p:cxnSp>
          <p:nvCxnSpPr>
            <p:cNvPr id="9" name="Straight Arrow Connector 8"/>
            <p:cNvCxnSpPr>
              <a:stCxn id="6" idx="3"/>
            </p:cNvCxnSpPr>
            <p:nvPr/>
          </p:nvCxnSpPr>
          <p:spPr>
            <a:xfrm>
              <a:off x="3276600" y="1376066"/>
              <a:ext cx="762000" cy="7173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5029200" y="1219202"/>
            <a:ext cx="3962400" cy="914398"/>
            <a:chOff x="5029200" y="1219202"/>
            <a:chExt cx="3962400" cy="914398"/>
          </a:xfrm>
        </p:grpSpPr>
        <p:sp>
          <p:nvSpPr>
            <p:cNvPr id="7" name="TextBox 6"/>
            <p:cNvSpPr txBox="1"/>
            <p:nvPr/>
          </p:nvSpPr>
          <p:spPr>
            <a:xfrm>
              <a:off x="5867400" y="1219202"/>
              <a:ext cx="3124200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Military leader of Japan</a:t>
              </a:r>
            </a:p>
            <a:p>
              <a:r>
                <a:rPr lang="en-US" dirty="0" smtClean="0"/>
                <a:t>People fought over title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7" idx="1"/>
            </p:cNvCxnSpPr>
            <p:nvPr/>
          </p:nvCxnSpPr>
          <p:spPr>
            <a:xfrm rot="10800000" flipV="1">
              <a:off x="5029200" y="1542368"/>
              <a:ext cx="838200" cy="5912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52400" y="2209800"/>
            <a:ext cx="3581400" cy="646331"/>
            <a:chOff x="152400" y="2209800"/>
            <a:chExt cx="3581400" cy="646331"/>
          </a:xfrm>
        </p:grpSpPr>
        <p:sp>
          <p:nvSpPr>
            <p:cNvPr id="15" name="TextBox 14"/>
            <p:cNvSpPr txBox="1"/>
            <p:nvPr/>
          </p:nvSpPr>
          <p:spPr>
            <a:xfrm>
              <a:off x="152400" y="2209800"/>
              <a:ext cx="2819400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Served Shogun in exchange for land &amp; power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>
              <a:off x="2971800" y="2532966"/>
              <a:ext cx="762000" cy="21023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5181600" y="2514601"/>
            <a:ext cx="3886200" cy="1200329"/>
            <a:chOff x="5181600" y="2514601"/>
            <a:chExt cx="3886200" cy="1200329"/>
          </a:xfrm>
        </p:grpSpPr>
        <p:sp>
          <p:nvSpPr>
            <p:cNvPr id="17" name="TextBox 16"/>
            <p:cNvSpPr txBox="1"/>
            <p:nvPr/>
          </p:nvSpPr>
          <p:spPr>
            <a:xfrm>
              <a:off x="5943600" y="2514601"/>
              <a:ext cx="3124200" cy="12003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Professional warriors</a:t>
              </a:r>
            </a:p>
            <a:p>
              <a:r>
                <a:rPr lang="en-US" dirty="0" smtClean="0"/>
                <a:t>Served Shogun/daimyo in exchange for food &amp; money</a:t>
              </a:r>
            </a:p>
            <a:p>
              <a:r>
                <a:rPr lang="en-US" dirty="0" smtClean="0"/>
                <a:t>No real political power</a:t>
              </a:r>
              <a:endParaRPr lang="en-US" dirty="0"/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>
            <a:xfrm rot="10800000" flipV="1">
              <a:off x="5181600" y="3114766"/>
              <a:ext cx="762000" cy="39043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0" y="3648670"/>
            <a:ext cx="3733800" cy="923330"/>
            <a:chOff x="0" y="3648670"/>
            <a:chExt cx="3733800" cy="923330"/>
          </a:xfrm>
        </p:grpSpPr>
        <p:sp>
          <p:nvSpPr>
            <p:cNvPr id="23" name="TextBox 22"/>
            <p:cNvSpPr txBox="1"/>
            <p:nvPr/>
          </p:nvSpPr>
          <p:spPr>
            <a:xfrm>
              <a:off x="0" y="3648670"/>
              <a:ext cx="2971800" cy="9233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Samurai who acted as mercenaries</a:t>
              </a:r>
            </a:p>
            <a:p>
              <a:r>
                <a:rPr lang="en-US" dirty="0" smtClean="0"/>
                <a:t>Had little social status</a:t>
              </a:r>
              <a:endParaRPr lang="en-US" dirty="0"/>
            </a:p>
          </p:txBody>
        </p:sp>
        <p:cxnSp>
          <p:nvCxnSpPr>
            <p:cNvPr id="24" name="Straight Arrow Connector 23"/>
            <p:cNvCxnSpPr>
              <a:stCxn id="23" idx="3"/>
            </p:cNvCxnSpPr>
            <p:nvPr/>
          </p:nvCxnSpPr>
          <p:spPr>
            <a:xfrm>
              <a:off x="2971800" y="4110335"/>
              <a:ext cx="762000" cy="717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5105401" y="3810000"/>
            <a:ext cx="3962399" cy="1200329"/>
            <a:chOff x="5105401" y="3810000"/>
            <a:chExt cx="3962399" cy="1200329"/>
          </a:xfrm>
        </p:grpSpPr>
        <p:sp>
          <p:nvSpPr>
            <p:cNvPr id="27" name="TextBox 26"/>
            <p:cNvSpPr txBox="1"/>
            <p:nvPr/>
          </p:nvSpPr>
          <p:spPr>
            <a:xfrm>
              <a:off x="5715001" y="3810000"/>
              <a:ext cx="3352799" cy="12003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Largest class in Japan</a:t>
              </a:r>
            </a:p>
            <a:p>
              <a:r>
                <a:rPr lang="en-US" dirty="0" smtClean="0"/>
                <a:t>Low status &amp; poor, but </a:t>
              </a:r>
              <a:r>
                <a:rPr lang="en-US" b="1" dirty="0" smtClean="0">
                  <a:solidFill>
                    <a:srgbClr val="FF0000"/>
                  </a:solidFill>
                </a:rPr>
                <a:t>seen as important</a:t>
              </a:r>
              <a:r>
                <a:rPr lang="en-US" dirty="0" smtClean="0"/>
                <a:t> b/c they grew all the food</a:t>
              </a:r>
              <a:endParaRPr lang="en-US" dirty="0"/>
            </a:p>
          </p:txBody>
        </p:sp>
        <p:cxnSp>
          <p:nvCxnSpPr>
            <p:cNvPr id="28" name="Straight Arrow Connector 27"/>
            <p:cNvCxnSpPr>
              <a:stCxn id="27" idx="1"/>
            </p:cNvCxnSpPr>
            <p:nvPr/>
          </p:nvCxnSpPr>
          <p:spPr>
            <a:xfrm rot="10800000" flipV="1">
              <a:off x="5105401" y="4410164"/>
              <a:ext cx="609601" cy="54283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76200" y="5096470"/>
            <a:ext cx="3733800" cy="923330"/>
            <a:chOff x="76200" y="5096470"/>
            <a:chExt cx="3733800" cy="923330"/>
          </a:xfrm>
        </p:grpSpPr>
        <p:sp>
          <p:nvSpPr>
            <p:cNvPr id="34" name="TextBox 33"/>
            <p:cNvSpPr txBox="1"/>
            <p:nvPr/>
          </p:nvSpPr>
          <p:spPr>
            <a:xfrm>
              <a:off x="76200" y="5096470"/>
              <a:ext cx="2971800" cy="9233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Craftspeople</a:t>
              </a:r>
            </a:p>
            <a:p>
              <a:r>
                <a:rPr lang="en-US" dirty="0" smtClean="0"/>
                <a:t>Less respected than peasants b/c they didn’t grow food</a:t>
              </a:r>
              <a:endParaRPr lang="en-US" dirty="0"/>
            </a:p>
          </p:txBody>
        </p:sp>
        <p:cxnSp>
          <p:nvCxnSpPr>
            <p:cNvPr id="35" name="Straight Arrow Connector 34"/>
            <p:cNvCxnSpPr>
              <a:stCxn id="34" idx="3"/>
            </p:cNvCxnSpPr>
            <p:nvPr/>
          </p:nvCxnSpPr>
          <p:spPr>
            <a:xfrm>
              <a:off x="3048000" y="5558135"/>
              <a:ext cx="762000" cy="15686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5181600" y="5745543"/>
            <a:ext cx="3886200" cy="923330"/>
            <a:chOff x="5181600" y="5745543"/>
            <a:chExt cx="3886200" cy="923330"/>
          </a:xfrm>
        </p:grpSpPr>
        <p:sp>
          <p:nvSpPr>
            <p:cNvPr id="37" name="TextBox 36"/>
            <p:cNvSpPr txBox="1"/>
            <p:nvPr/>
          </p:nvSpPr>
          <p:spPr>
            <a:xfrm>
              <a:off x="5715000" y="5745543"/>
              <a:ext cx="3352800" cy="92333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Lowest class b/c they didn’t make anything &amp; grew rich from others’ work</a:t>
              </a:r>
              <a:endParaRPr lang="en-US" dirty="0"/>
            </a:p>
          </p:txBody>
        </p:sp>
        <p:cxnSp>
          <p:nvCxnSpPr>
            <p:cNvPr id="38" name="Straight Arrow Connector 37"/>
            <p:cNvCxnSpPr>
              <a:stCxn id="37" idx="1"/>
            </p:cNvCxnSpPr>
            <p:nvPr/>
          </p:nvCxnSpPr>
          <p:spPr>
            <a:xfrm rot="10800000" flipV="1">
              <a:off x="5181600" y="6207208"/>
              <a:ext cx="533400" cy="19359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Comments?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346</Words>
  <Application>Microsoft Office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Recap: Geography, Timeline, Social Pyramid </vt:lpstr>
      <vt:lpstr>Slide 2</vt:lpstr>
      <vt:lpstr>Map Questions</vt:lpstr>
      <vt:lpstr>Review Questions (pp. 251-254)</vt:lpstr>
      <vt:lpstr>Timeline of Japan</vt:lpstr>
      <vt:lpstr>Japan’s Social Pyramid</vt:lpstr>
      <vt:lpstr>Questions? Comments?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6</cp:revision>
  <dcterms:created xsi:type="dcterms:W3CDTF">2010-12-02T03:19:30Z</dcterms:created>
  <dcterms:modified xsi:type="dcterms:W3CDTF">2010-12-02T04:04:44Z</dcterms:modified>
</cp:coreProperties>
</file>