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DC0C7-BA8C-4614-B76D-83220F9688F4}" type="datetimeFigureOut">
              <a:rPr lang="en-US" smtClean="0"/>
              <a:t>3/5/2011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DC0C7-BA8C-4614-B76D-83220F9688F4}" type="datetimeFigureOut">
              <a:rPr lang="en-US" smtClean="0"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DC0C7-BA8C-4614-B76D-83220F9688F4}" type="datetimeFigureOut">
              <a:rPr lang="en-US" smtClean="0"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DC0C7-BA8C-4614-B76D-83220F9688F4}" type="datetimeFigureOut">
              <a:rPr lang="en-US" smtClean="0"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DC0C7-BA8C-4614-B76D-83220F9688F4}" type="datetimeFigureOut">
              <a:rPr lang="en-US" smtClean="0"/>
              <a:t>3/5/2011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DC0C7-BA8C-4614-B76D-83220F9688F4}" type="datetimeFigureOut">
              <a:rPr lang="en-US" smtClean="0"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DC0C7-BA8C-4614-B76D-83220F9688F4}" type="datetimeFigureOut">
              <a:rPr lang="en-US" smtClean="0"/>
              <a:t>3/5/2011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DC0C7-BA8C-4614-B76D-83220F9688F4}" type="datetimeFigureOut">
              <a:rPr lang="en-US" smtClean="0"/>
              <a:t>3/5/2011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DC0C7-BA8C-4614-B76D-83220F9688F4}" type="datetimeFigureOut">
              <a:rPr lang="en-US" smtClean="0"/>
              <a:t>3/5/2011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DC0C7-BA8C-4614-B76D-83220F9688F4}" type="datetimeFigureOut">
              <a:rPr lang="en-US" smtClean="0"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DC0C7-BA8C-4614-B76D-83220F9688F4}" type="datetimeFigureOut">
              <a:rPr lang="en-US" smtClean="0"/>
              <a:t>3/5/2011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22DC0C7-BA8C-4614-B76D-83220F9688F4}" type="datetimeFigureOut">
              <a:rPr lang="en-US" smtClean="0"/>
              <a:t>3/5/2011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C1A77F2-39F4-45C4-A6CC-02C0E8F2B9F7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Humanism &amp; the Renaissance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Humanism?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0" y="1447800"/>
            <a:ext cx="4050792" cy="4800600"/>
          </a:xfrm>
        </p:spPr>
        <p:txBody>
          <a:bodyPr/>
          <a:lstStyle/>
          <a:p>
            <a:r>
              <a:rPr lang="en-US" dirty="0" smtClean="0"/>
              <a:t>Way of thinking that focused on humans &amp; their potential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“Man is the measure of all things”</a:t>
            </a: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/>
          <a:srcRect l="10000" r="12000"/>
          <a:stretch>
            <a:fillRect/>
          </a:stretch>
        </p:blipFill>
        <p:spPr bwMode="auto">
          <a:xfrm>
            <a:off x="685800" y="1277815"/>
            <a:ext cx="4114800" cy="5275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5029200" y="1447800"/>
            <a:ext cx="3886200" cy="167640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Origins of Humanism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Greek &amp; Roman learning</a:t>
            </a:r>
          </a:p>
          <a:p>
            <a:r>
              <a:rPr lang="en-US" dirty="0" smtClean="0"/>
              <a:t>Trade with Asia after Crusades</a:t>
            </a:r>
          </a:p>
          <a:p>
            <a:r>
              <a:rPr lang="en-US" dirty="0" smtClean="0"/>
              <a:t>Black Death</a:t>
            </a:r>
          </a:p>
          <a:p>
            <a:pPr lvl="1"/>
            <a:r>
              <a:rPr lang="en-US" dirty="0" smtClean="0"/>
              <a:t>Increased appreciation for life</a:t>
            </a:r>
          </a:p>
          <a:p>
            <a:pPr lvl="1"/>
            <a:r>
              <a:rPr lang="en-US" dirty="0" smtClean="0"/>
              <a:t>Weakened Catholic Church</a:t>
            </a:r>
          </a:p>
          <a:p>
            <a:pPr lvl="1"/>
            <a:endParaRPr lang="en-US" dirty="0" smtClean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1450" y="4114800"/>
            <a:ext cx="38925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1524000" y="1371600"/>
            <a:ext cx="5638800" cy="182880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Humanism emphasized…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447800"/>
            <a:ext cx="4361688" cy="4800600"/>
          </a:xfrm>
        </p:spPr>
        <p:txBody>
          <a:bodyPr/>
          <a:lstStyle/>
          <a:p>
            <a:r>
              <a:rPr lang="en-US" dirty="0" smtClean="0"/>
              <a:t>Individual worth</a:t>
            </a:r>
          </a:p>
          <a:p>
            <a:r>
              <a:rPr lang="en-US" dirty="0" smtClean="0"/>
              <a:t>Development of personal skills &amp; talent</a:t>
            </a:r>
          </a:p>
          <a:p>
            <a:r>
              <a:rPr lang="en-US" dirty="0" smtClean="0"/>
              <a:t>Public service</a:t>
            </a:r>
          </a:p>
          <a:p>
            <a:r>
              <a:rPr lang="en-US" dirty="0" smtClean="0"/>
              <a:t>Goal was to gain better understanding of life &amp; the world</a:t>
            </a:r>
          </a:p>
          <a:p>
            <a:endParaRPr lang="en-US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219200"/>
            <a:ext cx="3429000" cy="2568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lum bright="-20000" contrast="20000"/>
          </a:blip>
          <a:srcRect/>
          <a:stretch>
            <a:fillRect/>
          </a:stretch>
        </p:blipFill>
        <p:spPr bwMode="auto">
          <a:xfrm>
            <a:off x="1371600" y="3472816"/>
            <a:ext cx="2667000" cy="3147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Renaissance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7800"/>
            <a:ext cx="4203192" cy="4800600"/>
          </a:xfrm>
        </p:spPr>
        <p:txBody>
          <a:bodyPr/>
          <a:lstStyle/>
          <a:p>
            <a:r>
              <a:rPr lang="en-US" dirty="0" smtClean="0"/>
              <a:t>“Rebirth” in French</a:t>
            </a:r>
          </a:p>
          <a:p>
            <a:r>
              <a:rPr lang="en-US" dirty="0" smtClean="0"/>
              <a:t>Emphasis on:</a:t>
            </a:r>
          </a:p>
          <a:p>
            <a:pPr lvl="1"/>
            <a:r>
              <a:rPr lang="en-US" dirty="0" smtClean="0"/>
              <a:t>Wealth </a:t>
            </a:r>
          </a:p>
          <a:p>
            <a:pPr lvl="1"/>
            <a:r>
              <a:rPr lang="en-US" dirty="0" smtClean="0"/>
              <a:t>Beauty</a:t>
            </a:r>
          </a:p>
          <a:p>
            <a:pPr lvl="1"/>
            <a:r>
              <a:rPr lang="en-US" dirty="0" smtClean="0"/>
              <a:t>P</a:t>
            </a:r>
            <a:r>
              <a:rPr lang="en-US" dirty="0" smtClean="0"/>
              <a:t>ersonal achievement</a:t>
            </a:r>
          </a:p>
          <a:p>
            <a:r>
              <a:rPr lang="en-US" dirty="0" smtClean="0"/>
              <a:t>Began in Italy</a:t>
            </a:r>
          </a:p>
          <a:p>
            <a:pPr lvl="1"/>
            <a:r>
              <a:rPr lang="en-US" dirty="0" smtClean="0"/>
              <a:t>Specifically city-state </a:t>
            </a:r>
            <a:br>
              <a:rPr lang="en-US" dirty="0" smtClean="0"/>
            </a:br>
            <a:r>
              <a:rPr lang="en-US" dirty="0" smtClean="0"/>
              <a:t>of Florence</a:t>
            </a:r>
            <a:endParaRPr lang="en-US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0"/>
            <a:ext cx="285750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40101" y="3200400"/>
            <a:ext cx="3703899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67275" y="1295400"/>
            <a:ext cx="42767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ight Arrow 7"/>
          <p:cNvSpPr/>
          <p:nvPr/>
        </p:nvSpPr>
        <p:spPr>
          <a:xfrm rot="18934488">
            <a:off x="3958192" y="3461173"/>
            <a:ext cx="2428669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“The Renaissance Man”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495800" y="1524000"/>
            <a:ext cx="4437888" cy="466344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Strong desire to learn &amp; improve oneself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Well-rounded (good at many different things)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Ex.: someone who was skilled in art, poetry, literature, warfare, government, languages, etc.</a:t>
            </a:r>
          </a:p>
        </p:txBody>
      </p:sp>
      <p:pic>
        <p:nvPicPr>
          <p:cNvPr id="8" name="Content Placeholder 6" descr="Da Vinci - (Homer) Vitruvian Man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8190" t="4901" r="9276" b="6875"/>
          <a:stretch>
            <a:fillRect/>
          </a:stretch>
        </p:blipFill>
        <p:spPr>
          <a:xfrm>
            <a:off x="228600" y="1143000"/>
            <a:ext cx="3914351" cy="5562539"/>
          </a:xfrm>
        </p:spPr>
      </p:pic>
      <p:sp>
        <p:nvSpPr>
          <p:cNvPr id="9" name="Rectangle 8"/>
          <p:cNvSpPr/>
          <p:nvPr/>
        </p:nvSpPr>
        <p:spPr>
          <a:xfrm>
            <a:off x="4572000" y="1524000"/>
            <a:ext cx="4343400" cy="251460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435608" y="1219200"/>
            <a:ext cx="7498080" cy="3276600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Think-Pair-Share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Can you think of any examples of a “Renaissance man” </a:t>
            </a:r>
            <a:br>
              <a:rPr lang="en-US" dirty="0" smtClean="0"/>
            </a:br>
            <a:r>
              <a:rPr lang="en-US" dirty="0" smtClean="0"/>
              <a:t>(or woman) today?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277</TotalTime>
  <Words>133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Solstice</vt:lpstr>
      <vt:lpstr>Humanism &amp; the Renaissance</vt:lpstr>
      <vt:lpstr>What is Humanism?</vt:lpstr>
      <vt:lpstr>Origins of Humanism</vt:lpstr>
      <vt:lpstr>Humanism emphasized…</vt:lpstr>
      <vt:lpstr>The Renaissance</vt:lpstr>
      <vt:lpstr>“The Renaissance Man”</vt:lpstr>
      <vt:lpstr>Think-Pair-Share Can you think of any examples of a “Renaissance man”  (or woman) today?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Humanism &amp; the Renaissance</dc:title>
  <dc:creator>Wesley Banh</dc:creator>
  <cp:lastModifiedBy>Wesley Banh</cp:lastModifiedBy>
  <cp:revision>34</cp:revision>
  <dcterms:created xsi:type="dcterms:W3CDTF">2011-03-06T00:38:29Z</dcterms:created>
  <dcterms:modified xsi:type="dcterms:W3CDTF">2011-03-06T05:16:02Z</dcterms:modified>
</cp:coreProperties>
</file>