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  <p:sldId id="260" r:id="rId5"/>
    <p:sldId id="261" r:id="rId6"/>
    <p:sldId id="263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9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28AACA-1842-4EB1-909A-68AF12912162}" type="datetimeFigureOut">
              <a:rPr lang="en-US" smtClean="0"/>
              <a:t>9/20/2010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A740F7-A1C3-478B-B419-AF3CCB96E279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28AACA-1842-4EB1-909A-68AF12912162}" type="datetimeFigureOut">
              <a:rPr lang="en-US" smtClean="0"/>
              <a:t>9/20/2010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A740F7-A1C3-478B-B419-AF3CCB96E2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28AACA-1842-4EB1-909A-68AF12912162}" type="datetimeFigureOut">
              <a:rPr lang="en-US" smtClean="0"/>
              <a:t>9/20/2010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A740F7-A1C3-478B-B419-AF3CCB96E2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28AACA-1842-4EB1-909A-68AF12912162}" type="datetimeFigureOut">
              <a:rPr lang="en-US" smtClean="0"/>
              <a:t>9/20/2010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A740F7-A1C3-478B-B419-AF3CCB96E2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28AACA-1842-4EB1-909A-68AF12912162}" type="datetimeFigureOut">
              <a:rPr lang="en-US" smtClean="0"/>
              <a:t>9/20/2010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A740F7-A1C3-478B-B419-AF3CCB96E27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28AACA-1842-4EB1-909A-68AF12912162}" type="datetimeFigureOut">
              <a:rPr lang="en-US" smtClean="0"/>
              <a:t>9/20/2010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A740F7-A1C3-478B-B419-AF3CCB96E2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28AACA-1842-4EB1-909A-68AF12912162}" type="datetimeFigureOut">
              <a:rPr lang="en-US" smtClean="0"/>
              <a:t>9/20/2010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A740F7-A1C3-478B-B419-AF3CCB96E279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28AACA-1842-4EB1-909A-68AF12912162}" type="datetimeFigureOut">
              <a:rPr lang="en-US" smtClean="0"/>
              <a:t>9/20/2010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A740F7-A1C3-478B-B419-AF3CCB96E2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28AACA-1842-4EB1-909A-68AF12912162}" type="datetimeFigureOut">
              <a:rPr lang="en-US" smtClean="0"/>
              <a:t>9/20/2010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A740F7-A1C3-478B-B419-AF3CCB96E2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28AACA-1842-4EB1-909A-68AF12912162}" type="datetimeFigureOut">
              <a:rPr lang="en-US" smtClean="0"/>
              <a:t>9/20/2010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A740F7-A1C3-478B-B419-AF3CCB96E2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9D28AACA-1842-4EB1-909A-68AF12912162}" type="datetimeFigureOut">
              <a:rPr lang="en-US" smtClean="0"/>
              <a:t>9/20/2010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15A740F7-A1C3-478B-B419-AF3CCB96E2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D28AACA-1842-4EB1-909A-68AF12912162}" type="datetimeFigureOut">
              <a:rPr lang="en-US" smtClean="0"/>
              <a:t>9/20/2010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15A740F7-A1C3-478B-B419-AF3CCB96E279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971800"/>
            <a:ext cx="7772400" cy="1975104"/>
          </a:xfrm>
        </p:spPr>
        <p:txBody>
          <a:bodyPr/>
          <a:lstStyle/>
          <a:p>
            <a:r>
              <a:rPr lang="en-US" dirty="0" smtClean="0"/>
              <a:t>Compare &amp; Contrast:</a:t>
            </a:r>
            <a:br>
              <a:rPr lang="en-US" dirty="0" smtClean="0"/>
            </a:br>
            <a:r>
              <a:rPr lang="en-US" dirty="0" smtClean="0"/>
              <a:t>Judaism, Christianity, &amp; Islam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 &amp; Contrast (Copy)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1524000"/>
          <a:ext cx="8458200" cy="4968240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1600200"/>
                <a:gridCol w="2133600"/>
                <a:gridCol w="2352942"/>
                <a:gridCol w="2371458"/>
              </a:tblGrid>
              <a:tr h="370840">
                <a:tc>
                  <a:txBody>
                    <a:bodyPr/>
                    <a:lstStyle/>
                    <a:p>
                      <a:endParaRPr lang="en-US" sz="3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u="sng" dirty="0" smtClean="0">
                          <a:solidFill>
                            <a:schemeClr val="bg1"/>
                          </a:solidFill>
                        </a:rPr>
                        <a:t>Judaism</a:t>
                      </a:r>
                      <a:endParaRPr lang="en-US" sz="3200" b="1" u="sng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u="sng" dirty="0" smtClean="0">
                          <a:solidFill>
                            <a:schemeClr val="bg1"/>
                          </a:solidFill>
                        </a:rPr>
                        <a:t>Christianity</a:t>
                      </a:r>
                      <a:endParaRPr lang="en-US" sz="3200" b="1" u="sng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u="sng" dirty="0" smtClean="0">
                          <a:solidFill>
                            <a:schemeClr val="bg1"/>
                          </a:solidFill>
                        </a:rPr>
                        <a:t>Islam</a:t>
                      </a:r>
                      <a:endParaRPr lang="en-US" sz="3200" b="1" u="sng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u="sng" dirty="0" smtClean="0">
                          <a:solidFill>
                            <a:schemeClr val="bg1"/>
                          </a:solidFill>
                        </a:rPr>
                        <a:t>Gods?</a:t>
                      </a:r>
                      <a:endParaRPr lang="en-US" sz="2800" b="1" u="sng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u="sng" dirty="0" smtClean="0">
                          <a:solidFill>
                            <a:schemeClr val="bg1"/>
                          </a:solidFill>
                        </a:rPr>
                        <a:t>Holy Book?</a:t>
                      </a:r>
                      <a:endParaRPr lang="en-US" sz="2800" b="1" u="sng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u="sng" dirty="0" smtClean="0">
                          <a:solidFill>
                            <a:schemeClr val="bg1"/>
                          </a:solidFill>
                        </a:rPr>
                        <a:t>Prophet?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u="sng" dirty="0" smtClean="0">
                          <a:solidFill>
                            <a:schemeClr val="bg1"/>
                          </a:solidFill>
                        </a:rPr>
                        <a:t>Afterlife</a:t>
                      </a:r>
                    </a:p>
                    <a:p>
                      <a:endParaRPr lang="en-US" sz="2800" b="1" u="sng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u="sng" dirty="0" smtClean="0">
                          <a:solidFill>
                            <a:schemeClr val="bg1"/>
                          </a:solidFill>
                        </a:rPr>
                        <a:t>Jesus?</a:t>
                      </a:r>
                    </a:p>
                    <a:p>
                      <a:endParaRPr lang="en-US" sz="2800" b="1" u="sng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u="sng" dirty="0" smtClean="0">
                          <a:solidFill>
                            <a:schemeClr val="bg1"/>
                          </a:solidFill>
                        </a:rPr>
                        <a:t>Ancestor</a:t>
                      </a:r>
                      <a:endParaRPr lang="en-US" sz="2800" b="1" u="sng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12064"/>
            <a:ext cx="8305800" cy="914400"/>
          </a:xfrm>
        </p:spPr>
        <p:txBody>
          <a:bodyPr/>
          <a:lstStyle/>
          <a:p>
            <a:r>
              <a:rPr lang="en-US" dirty="0" smtClean="0"/>
              <a:t>Review: Judaism &amp; Christianity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1371600"/>
          <a:ext cx="8458200" cy="5212080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1600200"/>
                <a:gridCol w="2133600"/>
                <a:gridCol w="2352942"/>
                <a:gridCol w="2371458"/>
              </a:tblGrid>
              <a:tr h="370840">
                <a:tc>
                  <a:txBody>
                    <a:bodyPr/>
                    <a:lstStyle/>
                    <a:p>
                      <a:endParaRPr lang="en-US" sz="3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u="sng" dirty="0" smtClean="0">
                          <a:solidFill>
                            <a:schemeClr val="bg1"/>
                          </a:solidFill>
                        </a:rPr>
                        <a:t>Judaism</a:t>
                      </a:r>
                      <a:endParaRPr lang="en-US" sz="3200" b="1" u="sng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u="sng" dirty="0" smtClean="0">
                          <a:solidFill>
                            <a:schemeClr val="bg1"/>
                          </a:solidFill>
                        </a:rPr>
                        <a:t>Christianity</a:t>
                      </a:r>
                      <a:endParaRPr lang="en-US" sz="3200" b="1" u="sng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u="sng" dirty="0" smtClean="0">
                          <a:solidFill>
                            <a:schemeClr val="bg1"/>
                          </a:solidFill>
                        </a:rPr>
                        <a:t>Islam</a:t>
                      </a:r>
                      <a:endParaRPr lang="en-US" sz="3200" b="1" u="sng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u="sng" dirty="0" smtClean="0">
                          <a:solidFill>
                            <a:schemeClr val="bg1"/>
                          </a:solidFill>
                        </a:rPr>
                        <a:t>Gods?</a:t>
                      </a:r>
                      <a:endParaRPr lang="en-US" sz="2800" b="1" u="sng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chemeClr val="bg1"/>
                          </a:solidFill>
                        </a:rPr>
                        <a:t>Monotheism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chemeClr val="bg1"/>
                          </a:solidFill>
                        </a:rPr>
                        <a:t>Monotheism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chemeClr val="bg1"/>
                          </a:solidFill>
                        </a:rPr>
                        <a:t>Monotheism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u="sng" dirty="0" smtClean="0">
                          <a:solidFill>
                            <a:schemeClr val="bg1"/>
                          </a:solidFill>
                        </a:rPr>
                        <a:t>Holy Book?</a:t>
                      </a:r>
                      <a:endParaRPr lang="en-US" sz="2800" b="1" u="sng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chemeClr val="bg1"/>
                          </a:solidFill>
                        </a:rPr>
                        <a:t>Torah (Old Testament)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chemeClr val="bg1"/>
                          </a:solidFill>
                        </a:rPr>
                        <a:t>Bible (New Testament)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chemeClr val="bg1"/>
                          </a:solidFill>
                        </a:rPr>
                        <a:t>Qur’an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u="sng" dirty="0" smtClean="0">
                          <a:solidFill>
                            <a:schemeClr val="bg1"/>
                          </a:solidFill>
                        </a:rPr>
                        <a:t>Prophet?</a:t>
                      </a:r>
                      <a:endParaRPr lang="en-US" sz="2800" b="1" u="sng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chemeClr val="bg1"/>
                          </a:solidFill>
                        </a:rPr>
                        <a:t>Moses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chemeClr val="bg1"/>
                          </a:solidFill>
                        </a:rPr>
                        <a:t>Jesus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chemeClr val="bg1"/>
                          </a:solidFill>
                        </a:rPr>
                        <a:t>Muhammad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u="sng" dirty="0" smtClean="0">
                          <a:solidFill>
                            <a:schemeClr val="bg1"/>
                          </a:solidFill>
                        </a:rPr>
                        <a:t>Afterlife</a:t>
                      </a:r>
                      <a:endParaRPr lang="en-US" sz="2800" b="1" u="sng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chemeClr val="bg1"/>
                          </a:solidFill>
                        </a:rPr>
                        <a:t>Resurrection:  2</a:t>
                      </a:r>
                      <a:r>
                        <a:rPr lang="en-US" sz="2800" b="1" baseline="30000" dirty="0" smtClean="0">
                          <a:solidFill>
                            <a:schemeClr val="bg1"/>
                          </a:solidFill>
                        </a:rPr>
                        <a:t>nd</a:t>
                      </a:r>
                      <a:r>
                        <a:rPr lang="en-US" sz="2800" b="1" dirty="0" smtClean="0">
                          <a:solidFill>
                            <a:schemeClr val="bg1"/>
                          </a:solidFill>
                        </a:rPr>
                        <a:t> coming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chemeClr val="bg1"/>
                          </a:solidFill>
                        </a:rPr>
                        <a:t>Heaven, Hell, or</a:t>
                      </a:r>
                      <a:r>
                        <a:rPr lang="en-US" sz="2800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2800" b="1" dirty="0" smtClean="0">
                          <a:solidFill>
                            <a:schemeClr val="bg1"/>
                          </a:solidFill>
                        </a:rPr>
                        <a:t>Purgatory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chemeClr val="bg1"/>
                          </a:solidFill>
                        </a:rPr>
                        <a:t>Paradise or Hell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u="sng" dirty="0" smtClean="0">
                          <a:solidFill>
                            <a:schemeClr val="bg1"/>
                          </a:solidFill>
                        </a:rPr>
                        <a:t>Jesus?</a:t>
                      </a:r>
                      <a:endParaRPr lang="en-US" sz="2800" b="1" u="sng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bg1"/>
                          </a:solidFill>
                        </a:rPr>
                        <a:t>Either a moral teacher or a false prophet</a:t>
                      </a:r>
                      <a:endParaRPr lang="en-US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chemeClr val="bg1"/>
                          </a:solidFill>
                        </a:rPr>
                        <a:t>Son of God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r>
                        <a:rPr lang="en-US" sz="2400" b="1" baseline="30000" dirty="0" smtClean="0">
                          <a:solidFill>
                            <a:schemeClr val="bg1"/>
                          </a:solidFill>
                        </a:rPr>
                        <a:t>nd</a:t>
                      </a:r>
                      <a:r>
                        <a:rPr lang="en-US" sz="2400" b="1" dirty="0" smtClean="0">
                          <a:solidFill>
                            <a:schemeClr val="bg1"/>
                          </a:solidFill>
                        </a:rPr>
                        <a:t> to last prophet</a:t>
                      </a:r>
                      <a:r>
                        <a:rPr lang="en-US" sz="2400" b="1" baseline="0" dirty="0" smtClean="0">
                          <a:solidFill>
                            <a:schemeClr val="bg1"/>
                          </a:solidFill>
                        </a:rPr>
                        <a:t> (before Muhammad)</a:t>
                      </a:r>
                      <a:endParaRPr lang="en-US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u="sng" dirty="0" smtClean="0">
                          <a:solidFill>
                            <a:schemeClr val="bg1"/>
                          </a:solidFill>
                        </a:rPr>
                        <a:t>Ancestor</a:t>
                      </a:r>
                      <a:endParaRPr lang="en-US" sz="2800" b="1" u="sng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chemeClr val="bg1"/>
                          </a:solidFill>
                        </a:rPr>
                        <a:t>Abraham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chemeClr val="bg1"/>
                          </a:solidFill>
                        </a:rPr>
                        <a:t>Abraham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chemeClr val="bg1"/>
                          </a:solidFill>
                        </a:rPr>
                        <a:t>Abraham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133600" y="1905000"/>
            <a:ext cx="4495800" cy="533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629400" y="1905000"/>
            <a:ext cx="2362200" cy="533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133600" y="2438400"/>
            <a:ext cx="4495800" cy="914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629400" y="2438400"/>
            <a:ext cx="2362200" cy="914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133600" y="3352800"/>
            <a:ext cx="4495800" cy="533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629400" y="3352800"/>
            <a:ext cx="2362200" cy="533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133600" y="3886200"/>
            <a:ext cx="4495800" cy="9906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629400" y="3886200"/>
            <a:ext cx="2362200" cy="9906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133600" y="4876800"/>
            <a:ext cx="4495800" cy="12192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629400" y="4876800"/>
            <a:ext cx="2362200" cy="12192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133600" y="6096000"/>
            <a:ext cx="6858000" cy="533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7772400" cy="1143000"/>
          </a:xfrm>
        </p:spPr>
        <p:txBody>
          <a:bodyPr/>
          <a:lstStyle/>
          <a:p>
            <a:r>
              <a:rPr lang="en-US" sz="3600" dirty="0" smtClean="0"/>
              <a:t> “Islamic Beliefs, Practices, &amp; Laws” </a:t>
            </a:r>
            <a:r>
              <a:rPr lang="en-US" sz="3600" dirty="0" smtClean="0"/>
              <a:t>(Textbook </a:t>
            </a:r>
            <a:r>
              <a:rPr lang="en-US" sz="3600" dirty="0" smtClean="0">
                <a:sym typeface="Wingdings" pitchFamily="2" charset="2"/>
              </a:rPr>
              <a:t>pp.94-95)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 smtClean="0"/>
              <a:t>Define in composition books (Cornell Notes):</a:t>
            </a:r>
          </a:p>
          <a:p>
            <a:pPr lvl="1"/>
            <a:r>
              <a:rPr lang="en-US" sz="3200" dirty="0" smtClean="0"/>
              <a:t>Qur’an</a:t>
            </a:r>
          </a:p>
          <a:p>
            <a:pPr lvl="1"/>
            <a:r>
              <a:rPr lang="en-US" sz="3200" dirty="0" err="1" smtClean="0"/>
              <a:t>Sunnah</a:t>
            </a:r>
            <a:endParaRPr lang="en-US" sz="3200" dirty="0" smtClean="0"/>
          </a:p>
          <a:p>
            <a:pPr lvl="1"/>
            <a:r>
              <a:rPr lang="en-US" sz="3200" dirty="0" smtClean="0"/>
              <a:t>Mosque</a:t>
            </a:r>
          </a:p>
          <a:p>
            <a:pPr lvl="1"/>
            <a:r>
              <a:rPr lang="en-US" sz="3200" dirty="0" err="1" smtClean="0"/>
              <a:t>Sharia</a:t>
            </a:r>
            <a:r>
              <a:rPr lang="en-US" sz="3200" dirty="0" smtClean="0"/>
              <a:t> Law (definition in 1</a:t>
            </a:r>
            <a:r>
              <a:rPr lang="en-US" sz="3200" baseline="30000" dirty="0" smtClean="0"/>
              <a:t>st</a:t>
            </a:r>
            <a:r>
              <a:rPr lang="en-US" sz="3200" dirty="0" smtClean="0"/>
              <a:t> par. of pg 95)</a:t>
            </a:r>
          </a:p>
          <a:p>
            <a:pPr lvl="1"/>
            <a:r>
              <a:rPr lang="en-US" sz="3200" dirty="0" smtClean="0"/>
              <a:t>Five Pillars of Islam (copy down 5 pillars &amp; define each in your own words)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838200" y="1600200"/>
          <a:ext cx="7772400" cy="4876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86000"/>
                <a:gridCol w="5486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b="1" u="sng" dirty="0" smtClean="0"/>
                        <a:t>Term</a:t>
                      </a:r>
                      <a:endParaRPr lang="en-US" sz="32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u="sng" dirty="0" smtClean="0"/>
                        <a:t>Definition/Meaning</a:t>
                      </a:r>
                      <a:endParaRPr lang="en-US" sz="3200" b="1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Qur’an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God’s revelations passed down to Muhammad from Gabriel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dirty="0" err="1" smtClean="0"/>
                        <a:t>Sunnah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Muhammad’s words &amp; deeds</a:t>
                      </a:r>
                    </a:p>
                    <a:p>
                      <a:r>
                        <a:rPr lang="en-US" sz="2800" dirty="0" smtClean="0"/>
                        <a:t>Guide for proper living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Mosque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Place of worship for Muslims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dirty="0" err="1" smtClean="0"/>
                        <a:t>Sharia</a:t>
                      </a:r>
                      <a:r>
                        <a:rPr lang="en-US" sz="2800" b="1" dirty="0" smtClean="0"/>
                        <a:t> Law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System</a:t>
                      </a:r>
                      <a:r>
                        <a:rPr lang="en-US" sz="2800" baseline="0" dirty="0" smtClean="0"/>
                        <a:t> of laws based on Qur’an &amp; </a:t>
                      </a:r>
                      <a:r>
                        <a:rPr lang="en-US" sz="2800" baseline="0" dirty="0" err="1" smtClean="0"/>
                        <a:t>Sunnah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/>
                        <a:t>5 Pillars</a:t>
                      </a:r>
                      <a:r>
                        <a:rPr lang="en-US" sz="2800" b="1" baseline="0" dirty="0" smtClean="0"/>
                        <a:t> of Islam</a:t>
                      </a:r>
                      <a:endParaRPr lang="en-US" sz="28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1) Faith, 2) Prayer, 3) Alms, </a:t>
                      </a:r>
                    </a:p>
                    <a:p>
                      <a:r>
                        <a:rPr lang="en-US" sz="2800" dirty="0" smtClean="0"/>
                        <a:t>4) Fasting, 5) Pilgrimage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1197864"/>
          </a:xfrm>
        </p:spPr>
        <p:txBody>
          <a:bodyPr/>
          <a:lstStyle/>
          <a:p>
            <a:r>
              <a:rPr lang="en-US" sz="3600" dirty="0" smtClean="0"/>
              <a:t> “Islamic Beliefs, Practices, &amp; Laws” </a:t>
            </a:r>
            <a:r>
              <a:rPr lang="en-US" sz="3600" dirty="0" smtClean="0"/>
              <a:t>(Textbook </a:t>
            </a:r>
            <a:r>
              <a:rPr lang="en-US" sz="3600" dirty="0" smtClean="0">
                <a:sym typeface="Wingdings" pitchFamily="2" charset="2"/>
              </a:rPr>
              <a:t>pp.94-95)</a:t>
            </a:r>
            <a:endParaRPr lang="en-US" sz="3600" dirty="0"/>
          </a:p>
        </p:txBody>
      </p:sp>
      <p:sp>
        <p:nvSpPr>
          <p:cNvPr id="6" name="Rectangle 5"/>
          <p:cNvSpPr/>
          <p:nvPr/>
        </p:nvSpPr>
        <p:spPr>
          <a:xfrm>
            <a:off x="3124200" y="2209800"/>
            <a:ext cx="54864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124200" y="3124200"/>
            <a:ext cx="54864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124200" y="4038600"/>
            <a:ext cx="54864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124200" y="4572000"/>
            <a:ext cx="5486400" cy="990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124200" y="5562600"/>
            <a:ext cx="54864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“Compare &amp; contrast the beliefs of </a:t>
            </a:r>
            <a:r>
              <a:rPr lang="en-US" sz="3600" dirty="0" smtClean="0"/>
              <a:t>Islam </a:t>
            </a:r>
            <a:r>
              <a:rPr lang="en-US" sz="3600" dirty="0" smtClean="0"/>
              <a:t>with those of Judaism </a:t>
            </a:r>
            <a:r>
              <a:rPr lang="en-US" sz="3600" dirty="0" smtClean="0"/>
              <a:t>&amp; </a:t>
            </a:r>
            <a:r>
              <a:rPr lang="en-US" sz="3600" dirty="0" smtClean="0"/>
              <a:t>Christianity.” (1-2 paragraph response)</a:t>
            </a:r>
          </a:p>
          <a:p>
            <a:pPr lvl="1"/>
            <a:r>
              <a:rPr lang="en-US" sz="3200" b="1" dirty="0" smtClean="0"/>
              <a:t>Odd</a:t>
            </a:r>
            <a:r>
              <a:rPr lang="en-US" sz="3200" dirty="0" smtClean="0"/>
              <a:t> </a:t>
            </a:r>
            <a:r>
              <a:rPr lang="en-US" sz="3200" dirty="0" smtClean="0">
                <a:sym typeface="Wingdings"/>
              </a:rPr>
              <a:t></a:t>
            </a:r>
            <a:r>
              <a:rPr lang="en-US" sz="3200" dirty="0" smtClean="0"/>
              <a:t> due Mon </a:t>
            </a:r>
            <a:r>
              <a:rPr lang="en-US" sz="3200" dirty="0" smtClean="0"/>
              <a:t>9/27</a:t>
            </a:r>
          </a:p>
          <a:p>
            <a:pPr lvl="1"/>
            <a:r>
              <a:rPr lang="en-US" sz="3200" b="1" dirty="0" smtClean="0"/>
              <a:t>Even</a:t>
            </a:r>
            <a:r>
              <a:rPr lang="en-US" sz="3200" dirty="0" smtClean="0"/>
              <a:t> </a:t>
            </a:r>
            <a:r>
              <a:rPr lang="en-US" sz="3200" dirty="0" smtClean="0">
                <a:sym typeface="Wingdings"/>
              </a:rPr>
              <a:t></a:t>
            </a:r>
            <a:r>
              <a:rPr lang="en-US" sz="3200" dirty="0" smtClean="0"/>
              <a:t> due Tue </a:t>
            </a:r>
            <a:r>
              <a:rPr lang="en-US" sz="3200" dirty="0" smtClean="0"/>
              <a:t>9/28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McDougal </a:t>
            </a:r>
            <a:r>
              <a:rPr lang="en-US" dirty="0" err="1" smtClean="0"/>
              <a:t>Littell</a:t>
            </a:r>
            <a:r>
              <a:rPr lang="en-US" smtClean="0"/>
              <a:t> Video?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Islam? (~20 min)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66</TotalTime>
  <Words>266</Words>
  <Application>Microsoft Office PowerPoint</Application>
  <PresentationFormat>On-screen Show (4:3)</PresentationFormat>
  <Paragraphs>67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Metro</vt:lpstr>
      <vt:lpstr>Compare &amp; Contrast: Judaism, Christianity, &amp; Islam</vt:lpstr>
      <vt:lpstr>Compare &amp; Contrast (Copy)</vt:lpstr>
      <vt:lpstr>Review: Judaism &amp; Christianity</vt:lpstr>
      <vt:lpstr> “Islamic Beliefs, Practices, &amp; Laws” (Textbook pp.94-95)</vt:lpstr>
      <vt:lpstr> “Islamic Beliefs, Practices, &amp; Laws” (Textbook pp.94-95)</vt:lpstr>
      <vt:lpstr>Homework:</vt:lpstr>
      <vt:lpstr>McDougal Littell Video?</vt:lpstr>
    </vt:vector>
  </TitlesOfParts>
  <Company>CONTRAPTION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Compare &amp; Contrast: Judaism, Christianity, &amp; Islam</dc:title>
  <dc:creator>Wesley Banh</dc:creator>
  <cp:lastModifiedBy>Wesley Banh</cp:lastModifiedBy>
  <cp:revision>12</cp:revision>
  <dcterms:created xsi:type="dcterms:W3CDTF">2010-09-21T03:19:02Z</dcterms:created>
  <dcterms:modified xsi:type="dcterms:W3CDTF">2010-09-21T04:25:35Z</dcterms:modified>
</cp:coreProperties>
</file>