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F9FF9-997C-47E0-BD50-28985F81F2D3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700F-6BD9-4397-9EBB-58071316BE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Scientific Revolution Timeline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Revolution Timeline</a:t>
            </a:r>
            <a:endParaRPr lang="en-US" dirty="0"/>
          </a:p>
        </p:txBody>
      </p:sp>
      <p:pic>
        <p:nvPicPr>
          <p:cNvPr id="4" name="Content Placeholder 3" descr="00 Timeline Arro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52600"/>
            <a:ext cx="8229600" cy="660646"/>
          </a:xfrm>
        </p:spPr>
      </p:pic>
      <p:sp>
        <p:nvSpPr>
          <p:cNvPr id="6" name="TextBox 5"/>
          <p:cNvSpPr txBox="1"/>
          <p:nvPr/>
        </p:nvSpPr>
        <p:spPr>
          <a:xfrm>
            <a:off x="533400" y="1219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1300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0" y="1219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1400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1219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1500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1219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1600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12192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1700</a:t>
            </a:r>
            <a:endParaRPr lang="en-US" sz="28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828800" y="4038600"/>
            <a:ext cx="4572000" cy="158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724400" y="5029200"/>
            <a:ext cx="2362200" cy="1588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05000" y="35052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Renaissance (1348-1605)</a:t>
            </a:r>
            <a:endParaRPr 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33800" y="44958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Reformation (1517-1648)</a:t>
            </a:r>
            <a:endParaRPr lang="en-US" sz="28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038600" y="6019800"/>
            <a:ext cx="4343400" cy="158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71800" y="54864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Scientific Revolution (1473-1700s)</a:t>
            </a:r>
            <a:endParaRPr lang="en-US" sz="2800" b="1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76200" y="3048000"/>
            <a:ext cx="1905000" cy="158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6200" y="25146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Medieval Europe (476-1348)</a:t>
            </a:r>
            <a:endParaRPr lang="en-US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04800" y="4491097"/>
            <a:ext cx="2819400" cy="206210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Notice anything about the different units we’ve studied?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38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Scientific Revolution Timeline</vt:lpstr>
      <vt:lpstr>Scientific Revolution Timeline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Revolution Timeline</dc:title>
  <dc:creator>Wesley Banh</dc:creator>
  <cp:lastModifiedBy>Wesley Banh</cp:lastModifiedBy>
  <cp:revision>4</cp:revision>
  <dcterms:created xsi:type="dcterms:W3CDTF">2011-05-12T05:10:05Z</dcterms:created>
  <dcterms:modified xsi:type="dcterms:W3CDTF">2011-05-12T05:24:21Z</dcterms:modified>
</cp:coreProperties>
</file>