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9" r:id="rId4"/>
    <p:sldId id="260" r:id="rId5"/>
    <p:sldId id="263" r:id="rId6"/>
    <p:sldId id="264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7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45072-05AF-4F4B-9A91-523CEC994356}" type="datetimeFigureOut">
              <a:rPr lang="en-US" smtClean="0"/>
              <a:t>9/19/2010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C34AB46-9E70-43F2-9D92-07CEA9AD7D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45072-05AF-4F4B-9A91-523CEC994356}" type="datetimeFigureOut">
              <a:rPr lang="en-US" smtClean="0"/>
              <a:t>9/19/2010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4AB46-9E70-43F2-9D92-07CEA9AD7D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45072-05AF-4F4B-9A91-523CEC994356}" type="datetimeFigureOut">
              <a:rPr lang="en-US" smtClean="0"/>
              <a:t>9/19/2010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4AB46-9E70-43F2-9D92-07CEA9AD7D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45072-05AF-4F4B-9A91-523CEC994356}" type="datetimeFigureOut">
              <a:rPr lang="en-US" smtClean="0"/>
              <a:t>9/19/2010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C34AB46-9E70-43F2-9D92-07CEA9AD7D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45072-05AF-4F4B-9A91-523CEC994356}" type="datetimeFigureOut">
              <a:rPr lang="en-US" smtClean="0"/>
              <a:t>9/19/2010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4AB46-9E70-43F2-9D92-07CEA9AD7D1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45072-05AF-4F4B-9A91-523CEC994356}" type="datetimeFigureOut">
              <a:rPr lang="en-US" smtClean="0"/>
              <a:t>9/19/2010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4AB46-9E70-43F2-9D92-07CEA9AD7D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45072-05AF-4F4B-9A91-523CEC994356}" type="datetimeFigureOut">
              <a:rPr lang="en-US" smtClean="0"/>
              <a:t>9/19/2010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9C34AB46-9E70-43F2-9D92-07CEA9AD7D1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45072-05AF-4F4B-9A91-523CEC994356}" type="datetimeFigureOut">
              <a:rPr lang="en-US" smtClean="0"/>
              <a:t>9/19/2010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4AB46-9E70-43F2-9D92-07CEA9AD7D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45072-05AF-4F4B-9A91-523CEC994356}" type="datetimeFigureOut">
              <a:rPr lang="en-US" smtClean="0"/>
              <a:t>9/19/2010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4AB46-9E70-43F2-9D92-07CEA9AD7D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45072-05AF-4F4B-9A91-523CEC994356}" type="datetimeFigureOut">
              <a:rPr lang="en-US" smtClean="0"/>
              <a:t>9/19/2010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4AB46-9E70-43F2-9D92-07CEA9AD7D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45072-05AF-4F4B-9A91-523CEC994356}" type="datetimeFigureOut">
              <a:rPr lang="en-US" smtClean="0"/>
              <a:t>9/19/2010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4AB46-9E70-43F2-9D92-07CEA9AD7D18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6E45072-05AF-4F4B-9A91-523CEC994356}" type="datetimeFigureOut">
              <a:rPr lang="en-US" smtClean="0"/>
              <a:t>9/19/2010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C34AB46-9E70-43F2-9D92-07CEA9AD7D1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Islam in the middle ages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04800" y="3337560"/>
          <a:ext cx="8686800" cy="3368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95600"/>
                <a:gridCol w="2895600"/>
                <a:gridCol w="2895600"/>
              </a:tblGrid>
              <a:tr h="627380">
                <a:tc>
                  <a:txBody>
                    <a:bodyPr/>
                    <a:lstStyle/>
                    <a:p>
                      <a:pPr algn="ctr"/>
                      <a:r>
                        <a:rPr lang="en-US" sz="3200" b="1" u="sng" dirty="0" smtClean="0"/>
                        <a:t>Know</a:t>
                      </a:r>
                      <a:endParaRPr lang="en-US" sz="3200" b="1" u="sng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u="sng" dirty="0" smtClean="0"/>
                        <a:t>Want to Know</a:t>
                      </a:r>
                      <a:endParaRPr lang="en-US" sz="3200" b="1" u="sng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u="sng" dirty="0" smtClean="0"/>
                        <a:t>Learned</a:t>
                      </a:r>
                      <a:endParaRPr lang="en-US" sz="3200" b="1" u="sng" dirty="0"/>
                    </a:p>
                  </a:txBody>
                  <a:tcPr marL="96520" marR="96520"/>
                </a:tc>
              </a:tr>
              <a:tr h="2740660">
                <a:tc>
                  <a:txBody>
                    <a:bodyPr/>
                    <a:lstStyle/>
                    <a:p>
                      <a:endParaRPr lang="en-US" sz="3200" dirty="0" smtClean="0"/>
                    </a:p>
                    <a:p>
                      <a:endParaRPr lang="en-US" sz="3200" dirty="0" smtClean="0"/>
                    </a:p>
                    <a:p>
                      <a:endParaRPr lang="en-US" sz="3200" dirty="0" smtClean="0"/>
                    </a:p>
                    <a:p>
                      <a:endParaRPr lang="en-US" sz="3200" dirty="0" smtClean="0"/>
                    </a:p>
                    <a:p>
                      <a:endParaRPr lang="en-US" sz="3200" dirty="0" smtClean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 marL="96520" marR="96520"/>
                </a:tc>
              </a:tr>
            </a:tbl>
          </a:graphicData>
        </a:graphic>
      </p:graphicFrame>
      <p:sp>
        <p:nvSpPr>
          <p:cNvPr id="5" name="Content Placeholder 2"/>
          <p:cNvSpPr txBox="1">
            <a:spLocks/>
          </p:cNvSpPr>
          <p:nvPr/>
        </p:nvSpPr>
        <p:spPr>
          <a:xfrm>
            <a:off x="304800" y="1554163"/>
            <a:ext cx="8686800" cy="1570038"/>
          </a:xfrm>
          <a:prstGeom prst="rect">
            <a:avLst/>
          </a:prstGeom>
        </p:spPr>
        <p:txBody>
          <a:bodyPr vert="horz">
            <a:normAutofit fontScale="925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Instructions: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Based on the images you saw in the earlier PowerPoint, complete the KWL Chart below for Islam in your composition books.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381000"/>
            <a:ext cx="8458200" cy="1222375"/>
          </a:xfrm>
        </p:spPr>
        <p:txBody>
          <a:bodyPr>
            <a:noAutofit/>
          </a:bodyPr>
          <a:lstStyle/>
          <a:p>
            <a:r>
              <a:rPr lang="en-US" sz="4400" b="1" dirty="0" smtClean="0"/>
              <a:t>The Arabian Peninsula:</a:t>
            </a:r>
            <a:br>
              <a:rPr lang="en-US" sz="4400" b="1" dirty="0" smtClean="0"/>
            </a:br>
            <a:r>
              <a:rPr lang="en-US" sz="4400" b="1" dirty="0" smtClean="0"/>
              <a:t>Geography &amp; Climate</a:t>
            </a:r>
            <a:endParaRPr lang="en-US" sz="4400" b="1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57600" y="2743200"/>
            <a:ext cx="5410200" cy="405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" y="1676400"/>
            <a:ext cx="4038600" cy="3194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/>
          <a:srcRect b="16701"/>
          <a:stretch>
            <a:fillRect/>
          </a:stretch>
        </p:blipFill>
        <p:spPr bwMode="auto">
          <a:xfrm>
            <a:off x="4724400" y="1682619"/>
            <a:ext cx="4191000" cy="2736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Map</a:t>
            </a:r>
            <a:r>
              <a:rPr lang="en-US" dirty="0" smtClean="0"/>
              <a:t>: The Arabian Peninsula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38200" y="1371600"/>
            <a:ext cx="7315200" cy="5314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Map</a:t>
            </a:r>
            <a:r>
              <a:rPr lang="en-US" dirty="0" smtClean="0"/>
              <a:t>: Questions (Complete)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075238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arenR"/>
            </a:pPr>
            <a:r>
              <a:rPr lang="en-US" sz="3600" dirty="0" smtClean="0"/>
              <a:t>Locate the cities of Mecca &amp; Medina and circle them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3600" dirty="0" smtClean="0"/>
              <a:t>Draw a box around the 3 continents surrounding the Arabian Peninsula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3600" dirty="0" smtClean="0"/>
              <a:t>Underline major bodies of water on your map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3600" dirty="0" smtClean="0"/>
              <a:t>How might geography influence the development and spread of Islam? (Copy this question down below your map &amp; answer it)</a:t>
            </a:r>
          </a:p>
          <a:p>
            <a:pPr marL="514350" indent="-514350">
              <a:buFont typeface="+mj-lt"/>
              <a:buAutoNum type="arabicParenR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869" y="42310"/>
            <a:ext cx="9144869" cy="664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Frame 4"/>
          <p:cNvSpPr/>
          <p:nvPr/>
        </p:nvSpPr>
        <p:spPr>
          <a:xfrm>
            <a:off x="2286000" y="838200"/>
            <a:ext cx="1600200" cy="457200"/>
          </a:xfrm>
          <a:prstGeom prst="fram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Frame 5"/>
          <p:cNvSpPr/>
          <p:nvPr/>
        </p:nvSpPr>
        <p:spPr>
          <a:xfrm>
            <a:off x="2819400" y="5715000"/>
            <a:ext cx="1524000" cy="457200"/>
          </a:xfrm>
          <a:prstGeom prst="fram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Frame 6"/>
          <p:cNvSpPr/>
          <p:nvPr/>
        </p:nvSpPr>
        <p:spPr>
          <a:xfrm>
            <a:off x="7620000" y="1828800"/>
            <a:ext cx="1295400" cy="457200"/>
          </a:xfrm>
          <a:prstGeom prst="fram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5486400" y="4343400"/>
            <a:ext cx="990600" cy="381000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5486400" y="4800600"/>
            <a:ext cx="990600" cy="381000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720146">
            <a:off x="1315125" y="3068404"/>
            <a:ext cx="2743200" cy="762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3810000" y="1554481"/>
            <a:ext cx="1524000" cy="4571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3702251">
            <a:off x="4267535" y="4934154"/>
            <a:ext cx="1524000" cy="4571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7924800" y="6172201"/>
            <a:ext cx="1066800" cy="762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 rot="3415789">
            <a:off x="5737246" y="1542573"/>
            <a:ext cx="1524000" cy="4571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2018558">
            <a:off x="6400800" y="3999728"/>
            <a:ext cx="1524000" cy="4571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4648200"/>
            <a:ext cx="8458200" cy="612775"/>
          </a:xfrm>
        </p:spPr>
        <p:txBody>
          <a:bodyPr>
            <a:noAutofit/>
          </a:bodyPr>
          <a:lstStyle/>
          <a:p>
            <a:r>
              <a:rPr lang="en-US" sz="4400" b="1" dirty="0" smtClean="0"/>
              <a:t>Nomads vs. City-Dwellers</a:t>
            </a:r>
            <a:endParaRPr lang="en-US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2"/>
            <a:ext cx="2971800" cy="5075238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dirty="0" smtClean="0"/>
              <a:t>Nomads</a:t>
            </a:r>
          </a:p>
          <a:p>
            <a:pPr>
              <a:spcBef>
                <a:spcPts val="0"/>
              </a:spcBef>
              <a:buNone/>
            </a:pPr>
            <a:endParaRPr lang="en-US" dirty="0" smtClean="0"/>
          </a:p>
          <a:p>
            <a:pPr>
              <a:spcBef>
                <a:spcPts val="0"/>
              </a:spcBef>
              <a:buNone/>
            </a:pPr>
            <a:endParaRPr lang="en-US" dirty="0" smtClean="0"/>
          </a:p>
          <a:p>
            <a:pPr>
              <a:spcBef>
                <a:spcPts val="0"/>
              </a:spcBef>
            </a:pPr>
            <a:r>
              <a:rPr lang="en-US" dirty="0" smtClean="0"/>
              <a:t>Nomadic</a:t>
            </a:r>
          </a:p>
          <a:p>
            <a:pPr>
              <a:spcBef>
                <a:spcPts val="0"/>
              </a:spcBef>
              <a:buNone/>
            </a:pPr>
            <a:endParaRPr lang="en-US" dirty="0" smtClean="0"/>
          </a:p>
          <a:p>
            <a:pPr>
              <a:spcBef>
                <a:spcPts val="0"/>
              </a:spcBef>
            </a:pPr>
            <a:r>
              <a:rPr lang="en-US" dirty="0" smtClean="0"/>
              <a:t>City-dweller</a:t>
            </a:r>
          </a:p>
          <a:p>
            <a:pPr>
              <a:spcBef>
                <a:spcPts val="0"/>
              </a:spcBef>
              <a:buNone/>
            </a:pPr>
            <a:endParaRPr lang="en-US" dirty="0" smtClean="0"/>
          </a:p>
          <a:p>
            <a:pPr>
              <a:spcBef>
                <a:spcPts val="0"/>
              </a:spcBef>
            </a:pPr>
            <a:r>
              <a:rPr lang="en-US" dirty="0" smtClean="0"/>
              <a:t>Sedentary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971800" y="1570037"/>
            <a:ext cx="58674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è"/>
              <a:tabLst/>
              <a:defRPr/>
            </a:pPr>
            <a:r>
              <a:rPr lang="en-US" sz="3200" dirty="0" smtClean="0">
                <a:solidFill>
                  <a:schemeClr val="tx2"/>
                </a:solidFill>
              </a:rPr>
              <a:t>People who move from place to place (usually based on the seasons)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è"/>
              <a:tabLst/>
              <a:defRPr/>
            </a:pPr>
            <a:r>
              <a:rPr lang="en-US" sz="3200" dirty="0" smtClean="0">
                <a:solidFill>
                  <a:schemeClr val="tx2"/>
                </a:solidFill>
              </a:rPr>
              <a:t>Way of life that involves moving from place to place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è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Person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who lives in a city &amp; doesn’t change residences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è"/>
              <a:tabLst/>
              <a:defRPr/>
            </a:pPr>
            <a:r>
              <a:rPr lang="en-US" sz="3200" baseline="0" dirty="0" smtClean="0">
                <a:solidFill>
                  <a:schemeClr val="tx2"/>
                </a:solidFill>
              </a:rPr>
              <a:t>Settled lifestyle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Compare &amp; Contrast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l="2381" r="13101"/>
          <a:stretch>
            <a:fillRect/>
          </a:stretch>
        </p:blipFill>
        <p:spPr bwMode="auto">
          <a:xfrm rot="16200000">
            <a:off x="1769704" y="-221022"/>
            <a:ext cx="5614119" cy="8391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7"/>
          <p:cNvSpPr/>
          <p:nvPr/>
        </p:nvSpPr>
        <p:spPr>
          <a:xfrm>
            <a:off x="1828800" y="1676400"/>
            <a:ext cx="1524000" cy="609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Nomads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257800" y="1676400"/>
            <a:ext cx="2514600" cy="609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City-Dwellers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886200" y="1676400"/>
            <a:ext cx="1524000" cy="609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Both</a:t>
            </a:r>
            <a:endParaRPr lang="en-US" sz="2800" b="1" dirty="0">
              <a:solidFill>
                <a:schemeClr val="bg1"/>
              </a:solidFill>
            </a:endParaRPr>
          </a:p>
        </p:txBody>
      </p:sp>
      <p:graphicFrame>
        <p:nvGraphicFramePr>
          <p:cNvPr id="12" name="Content Placeholder 3"/>
          <p:cNvGraphicFramePr>
            <a:graphicFrameLocks noGrp="1"/>
          </p:cNvGraphicFramePr>
          <p:nvPr>
            <p:ph idx="1"/>
          </p:nvPr>
        </p:nvGraphicFramePr>
        <p:xfrm>
          <a:off x="304800" y="1143000"/>
          <a:ext cx="8686800" cy="571500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2895600"/>
                <a:gridCol w="2895600"/>
                <a:gridCol w="2895600"/>
              </a:tblGrid>
              <a:tr h="607219">
                <a:tc>
                  <a:txBody>
                    <a:bodyPr/>
                    <a:lstStyle/>
                    <a:p>
                      <a:pPr algn="ctr"/>
                      <a:r>
                        <a:rPr lang="en-US" sz="2800" u="sng" dirty="0" smtClean="0">
                          <a:solidFill>
                            <a:schemeClr val="bg1"/>
                          </a:solidFill>
                        </a:rPr>
                        <a:t>Nomads</a:t>
                      </a:r>
                      <a:endParaRPr lang="en-US" sz="2800" b="1" u="sng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u="sng" dirty="0" smtClean="0">
                          <a:solidFill>
                            <a:schemeClr val="bg1"/>
                          </a:solidFill>
                        </a:rPr>
                        <a:t>Both</a:t>
                      </a:r>
                      <a:endParaRPr lang="en-US" sz="2800" b="1" u="sng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u="sng" dirty="0" smtClean="0">
                          <a:solidFill>
                            <a:schemeClr val="bg1"/>
                          </a:solidFill>
                        </a:rPr>
                        <a:t>City-Dwellers</a:t>
                      </a:r>
                      <a:endParaRPr lang="en-US" sz="2800" b="1" u="sng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07781">
                <a:tc>
                  <a:txBody>
                    <a:bodyPr/>
                    <a:lstStyle/>
                    <a:p>
                      <a:endParaRPr lang="en-US" sz="2800" dirty="0" smtClean="0"/>
                    </a:p>
                    <a:p>
                      <a:endParaRPr lang="en-US" sz="2800" dirty="0" smtClean="0"/>
                    </a:p>
                    <a:p>
                      <a:endParaRPr lang="en-US" sz="2800" dirty="0" smtClean="0"/>
                    </a:p>
                    <a:p>
                      <a:endParaRPr lang="en-US" sz="2800" dirty="0" smtClean="0"/>
                    </a:p>
                    <a:p>
                      <a:endParaRPr lang="en-US" sz="2800" dirty="0" smtClean="0"/>
                    </a:p>
                    <a:p>
                      <a:endParaRPr lang="en-US" sz="2800" dirty="0" smtClean="0"/>
                    </a:p>
                    <a:p>
                      <a:endParaRPr lang="en-US" sz="2800" dirty="0" smtClean="0"/>
                    </a:p>
                    <a:p>
                      <a:endParaRPr lang="en-US" sz="2800" dirty="0" smtClean="0"/>
                    </a:p>
                    <a:p>
                      <a:endParaRPr lang="en-US" sz="2800" dirty="0" smtClean="0"/>
                    </a:p>
                    <a:p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Office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106</TotalTime>
  <Words>156</Words>
  <Application>Microsoft Office PowerPoint</Application>
  <PresentationFormat>On-screen Show (4:3)</PresentationFormat>
  <Paragraphs>44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Trek</vt:lpstr>
      <vt:lpstr>Islam in the middle ages</vt:lpstr>
      <vt:lpstr>The Arabian Peninsula: Geography &amp; Climate</vt:lpstr>
      <vt:lpstr>Map: The Arabian Peninsula</vt:lpstr>
      <vt:lpstr>Map: Questions (Complete)</vt:lpstr>
      <vt:lpstr>Slide 5</vt:lpstr>
      <vt:lpstr>Nomads vs. City-Dwellers</vt:lpstr>
      <vt:lpstr>Vocabulary</vt:lpstr>
      <vt:lpstr>Compare &amp; Contrast</vt:lpstr>
    </vt:vector>
  </TitlesOfParts>
  <Company>CONTRAPTION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Wesley Banh</dc:creator>
  <cp:lastModifiedBy>Wesley Banh</cp:lastModifiedBy>
  <cp:revision>7</cp:revision>
  <dcterms:created xsi:type="dcterms:W3CDTF">2010-09-20T02:19:31Z</dcterms:created>
  <dcterms:modified xsi:type="dcterms:W3CDTF">2010-09-20T04:05:38Z</dcterms:modified>
</cp:coreProperties>
</file>